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1"/>
  </p:notesMasterIdLst>
  <p:sldIdLst>
    <p:sldId id="306" r:id="rId2"/>
    <p:sldId id="257" r:id="rId3"/>
    <p:sldId id="259" r:id="rId4"/>
    <p:sldId id="296" r:id="rId5"/>
    <p:sldId id="305" r:id="rId6"/>
    <p:sldId id="297" r:id="rId7"/>
    <p:sldId id="307" r:id="rId8"/>
    <p:sldId id="308" r:id="rId9"/>
    <p:sldId id="309" r:id="rId10"/>
    <p:sldId id="310" r:id="rId11"/>
    <p:sldId id="311" r:id="rId12"/>
    <p:sldId id="312" r:id="rId13"/>
    <p:sldId id="300" r:id="rId14"/>
    <p:sldId id="314" r:id="rId15"/>
    <p:sldId id="315" r:id="rId16"/>
    <p:sldId id="301" r:id="rId17"/>
    <p:sldId id="303" r:id="rId18"/>
    <p:sldId id="313" r:id="rId19"/>
    <p:sldId id="302"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ooper Black" panose="0208090404030B020404" pitchFamily="18" charset="0"/>
      <p:regular r:id="rId26"/>
    </p:embeddedFont>
    <p:embeddedFont>
      <p:font typeface="Roboto Slab" panose="020B0604020202020204" charset="0"/>
      <p:regular r:id="rId27"/>
      <p:bold r:id="rId28"/>
    </p:embeddedFont>
    <p:embeddedFont>
      <p:font typeface="Source Sans Pro" panose="020B0503030403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41" autoAdjust="0"/>
  </p:normalViewPr>
  <p:slideViewPr>
    <p:cSldViewPr snapToGrid="0">
      <p:cViewPr varScale="1">
        <p:scale>
          <a:sx n="104" d="100"/>
          <a:sy n="104" d="100"/>
        </p:scale>
        <p:origin x="85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userId="12654e0ab21d46e0" providerId="LiveId" clId="{BA77965A-4BFD-4E6F-A34B-6C054AD56EAC}"/>
    <pc:docChg chg="undo custSel addSld delSld modSld">
      <pc:chgData name="AYUSH" userId="12654e0ab21d46e0" providerId="LiveId" clId="{BA77965A-4BFD-4E6F-A34B-6C054AD56EAC}" dt="2022-05-26T11:34:34.057" v="1088" actId="20577"/>
      <pc:docMkLst>
        <pc:docMk/>
      </pc:docMkLst>
      <pc:sldChg chg="del">
        <pc:chgData name="AYUSH" userId="12654e0ab21d46e0" providerId="LiveId" clId="{BA77965A-4BFD-4E6F-A34B-6C054AD56EAC}" dt="2022-05-26T09:45:50.246" v="1" actId="2696"/>
        <pc:sldMkLst>
          <pc:docMk/>
          <pc:sldMk cId="0" sldId="256"/>
        </pc:sldMkLst>
      </pc:sldChg>
      <pc:sldChg chg="addSp delSp modSp mod">
        <pc:chgData name="AYUSH" userId="12654e0ab21d46e0" providerId="LiveId" clId="{BA77965A-4BFD-4E6F-A34B-6C054AD56EAC}" dt="2022-05-26T11:17:44.218" v="1050" actId="20577"/>
        <pc:sldMkLst>
          <pc:docMk/>
          <pc:sldMk cId="0" sldId="257"/>
        </pc:sldMkLst>
        <pc:spChg chg="add del">
          <ac:chgData name="AYUSH" userId="12654e0ab21d46e0" providerId="LiveId" clId="{BA77965A-4BFD-4E6F-A34B-6C054AD56EAC}" dt="2022-05-26T11:13:43.181" v="945" actId="21"/>
          <ac:spMkLst>
            <pc:docMk/>
            <pc:sldMk cId="0" sldId="257"/>
            <ac:spMk id="8" creationId="{0F250D42-7DA2-29B9-6981-A4D42B5D1049}"/>
          </ac:spMkLst>
        </pc:spChg>
        <pc:spChg chg="mod">
          <ac:chgData name="AYUSH" userId="12654e0ab21d46e0" providerId="LiveId" clId="{BA77965A-4BFD-4E6F-A34B-6C054AD56EAC}" dt="2022-05-26T11:16:53.024" v="1048" actId="115"/>
          <ac:spMkLst>
            <pc:docMk/>
            <pc:sldMk cId="0" sldId="257"/>
            <ac:spMk id="75" creationId="{00000000-0000-0000-0000-000000000000}"/>
          </ac:spMkLst>
        </pc:spChg>
        <pc:spChg chg="mod">
          <ac:chgData name="AYUSH" userId="12654e0ab21d46e0" providerId="LiveId" clId="{BA77965A-4BFD-4E6F-A34B-6C054AD56EAC}" dt="2022-05-26T11:17:44.218" v="1050" actId="20577"/>
          <ac:spMkLst>
            <pc:docMk/>
            <pc:sldMk cId="0" sldId="257"/>
            <ac:spMk id="76" creationId="{00000000-0000-0000-0000-000000000000}"/>
          </ac:spMkLst>
        </pc:spChg>
      </pc:sldChg>
      <pc:sldChg chg="modSp mod">
        <pc:chgData name="AYUSH" userId="12654e0ab21d46e0" providerId="LiveId" clId="{BA77965A-4BFD-4E6F-A34B-6C054AD56EAC}" dt="2022-05-26T11:05:06.349" v="759" actId="1076"/>
        <pc:sldMkLst>
          <pc:docMk/>
          <pc:sldMk cId="0" sldId="259"/>
        </pc:sldMkLst>
        <pc:spChg chg="mod">
          <ac:chgData name="AYUSH" userId="12654e0ab21d46e0" providerId="LiveId" clId="{BA77965A-4BFD-4E6F-A34B-6C054AD56EAC}" dt="2022-05-26T11:05:06.349" v="759" actId="1076"/>
          <ac:spMkLst>
            <pc:docMk/>
            <pc:sldMk cId="0" sldId="259"/>
            <ac:spMk id="97" creationId="{00000000-0000-0000-0000-000000000000}"/>
          </ac:spMkLst>
        </pc:spChg>
        <pc:spChg chg="mod">
          <ac:chgData name="AYUSH" userId="12654e0ab21d46e0" providerId="LiveId" clId="{BA77965A-4BFD-4E6F-A34B-6C054AD56EAC}" dt="2022-05-26T11:05:05.260" v="758" actId="14100"/>
          <ac:spMkLst>
            <pc:docMk/>
            <pc:sldMk cId="0" sldId="259"/>
            <ac:spMk id="98" creationId="{00000000-0000-0000-0000-000000000000}"/>
          </ac:spMkLst>
        </pc:spChg>
      </pc:sldChg>
      <pc:sldChg chg="modSp mod">
        <pc:chgData name="AYUSH" userId="12654e0ab21d46e0" providerId="LiveId" clId="{BA77965A-4BFD-4E6F-A34B-6C054AD56EAC}" dt="2022-05-26T11:05:26.967" v="762" actId="122"/>
        <pc:sldMkLst>
          <pc:docMk/>
          <pc:sldMk cId="1066929396" sldId="296"/>
        </pc:sldMkLst>
        <pc:spChg chg="mod">
          <ac:chgData name="AYUSH" userId="12654e0ab21d46e0" providerId="LiveId" clId="{BA77965A-4BFD-4E6F-A34B-6C054AD56EAC}" dt="2022-05-26T11:05:26.967" v="762" actId="122"/>
          <ac:spMkLst>
            <pc:docMk/>
            <pc:sldMk cId="1066929396" sldId="296"/>
            <ac:spMk id="2" creationId="{00000000-0000-0000-0000-000000000000}"/>
          </ac:spMkLst>
        </pc:spChg>
        <pc:spChg chg="mod">
          <ac:chgData name="AYUSH" userId="12654e0ab21d46e0" providerId="LiveId" clId="{BA77965A-4BFD-4E6F-A34B-6C054AD56EAC}" dt="2022-05-26T09:53:07.299" v="56" actId="14100"/>
          <ac:spMkLst>
            <pc:docMk/>
            <pc:sldMk cId="1066929396" sldId="296"/>
            <ac:spMk id="3" creationId="{00000000-0000-0000-0000-000000000000}"/>
          </ac:spMkLst>
        </pc:spChg>
      </pc:sldChg>
      <pc:sldChg chg="addSp delSp modSp mod">
        <pc:chgData name="AYUSH" userId="12654e0ab21d46e0" providerId="LiveId" clId="{BA77965A-4BFD-4E6F-A34B-6C054AD56EAC}" dt="2022-05-26T09:57:16.147" v="90" actId="14100"/>
        <pc:sldMkLst>
          <pc:docMk/>
          <pc:sldMk cId="251226771" sldId="297"/>
        </pc:sldMkLst>
        <pc:spChg chg="del">
          <ac:chgData name="AYUSH" userId="12654e0ab21d46e0" providerId="LiveId" clId="{BA77965A-4BFD-4E6F-A34B-6C054AD56EAC}" dt="2022-05-26T09:55:07.136" v="71" actId="21"/>
          <ac:spMkLst>
            <pc:docMk/>
            <pc:sldMk cId="251226771" sldId="297"/>
            <ac:spMk id="2" creationId="{00000000-0000-0000-0000-000000000000}"/>
          </ac:spMkLst>
        </pc:spChg>
        <pc:spChg chg="mod">
          <ac:chgData name="AYUSH" userId="12654e0ab21d46e0" providerId="LiveId" clId="{BA77965A-4BFD-4E6F-A34B-6C054AD56EAC}" dt="2022-05-26T09:57:16.147" v="90" actId="14100"/>
          <ac:spMkLst>
            <pc:docMk/>
            <pc:sldMk cId="251226771" sldId="297"/>
            <ac:spMk id="3" creationId="{00000000-0000-0000-0000-000000000000}"/>
          </ac:spMkLst>
        </pc:spChg>
        <pc:spChg chg="add del mod">
          <ac:chgData name="AYUSH" userId="12654e0ab21d46e0" providerId="LiveId" clId="{BA77965A-4BFD-4E6F-A34B-6C054AD56EAC}" dt="2022-05-26T09:55:13.364" v="72" actId="21"/>
          <ac:spMkLst>
            <pc:docMk/>
            <pc:sldMk cId="251226771" sldId="297"/>
            <ac:spMk id="5" creationId="{A8F31AE3-7754-1C1D-204D-68987BD52202}"/>
          </ac:spMkLst>
        </pc:spChg>
      </pc:sldChg>
      <pc:sldChg chg="del">
        <pc:chgData name="AYUSH" userId="12654e0ab21d46e0" providerId="LiveId" clId="{BA77965A-4BFD-4E6F-A34B-6C054AD56EAC}" dt="2022-05-26T10:37:08.355" v="608" actId="2696"/>
        <pc:sldMkLst>
          <pc:docMk/>
          <pc:sldMk cId="3230450293" sldId="299"/>
        </pc:sldMkLst>
      </pc:sldChg>
      <pc:sldChg chg="addSp delSp modSp mod">
        <pc:chgData name="AYUSH" userId="12654e0ab21d46e0" providerId="LiveId" clId="{BA77965A-4BFD-4E6F-A34B-6C054AD56EAC}" dt="2022-05-26T10:36:47.066" v="606" actId="1076"/>
        <pc:sldMkLst>
          <pc:docMk/>
          <pc:sldMk cId="1452357612" sldId="300"/>
        </pc:sldMkLst>
        <pc:spChg chg="mod">
          <ac:chgData name="AYUSH" userId="12654e0ab21d46e0" providerId="LiveId" clId="{BA77965A-4BFD-4E6F-A34B-6C054AD56EAC}" dt="2022-05-26T10:27:45.531" v="521" actId="122"/>
          <ac:spMkLst>
            <pc:docMk/>
            <pc:sldMk cId="1452357612" sldId="300"/>
            <ac:spMk id="2" creationId="{00000000-0000-0000-0000-000000000000}"/>
          </ac:spMkLst>
        </pc:spChg>
        <pc:spChg chg="add del mod">
          <ac:chgData name="AYUSH" userId="12654e0ab21d46e0" providerId="LiveId" clId="{BA77965A-4BFD-4E6F-A34B-6C054AD56EAC}" dt="2022-05-26T10:30:31.907" v="551" actId="21"/>
          <ac:spMkLst>
            <pc:docMk/>
            <pc:sldMk cId="1452357612" sldId="300"/>
            <ac:spMk id="3" creationId="{00000000-0000-0000-0000-000000000000}"/>
          </ac:spMkLst>
        </pc:spChg>
        <pc:spChg chg="add del mod">
          <ac:chgData name="AYUSH" userId="12654e0ab21d46e0" providerId="LiveId" clId="{BA77965A-4BFD-4E6F-A34B-6C054AD56EAC}" dt="2022-05-26T10:29:07.777" v="536"/>
          <ac:spMkLst>
            <pc:docMk/>
            <pc:sldMk cId="1452357612" sldId="300"/>
            <ac:spMk id="5" creationId="{77181435-F8D2-05FC-BF68-446327451C10}"/>
          </ac:spMkLst>
        </pc:spChg>
        <pc:spChg chg="add del mod">
          <ac:chgData name="AYUSH" userId="12654e0ab21d46e0" providerId="LiveId" clId="{BA77965A-4BFD-4E6F-A34B-6C054AD56EAC}" dt="2022-05-26T10:29:07.777" v="536"/>
          <ac:spMkLst>
            <pc:docMk/>
            <pc:sldMk cId="1452357612" sldId="300"/>
            <ac:spMk id="6" creationId="{51AB1478-E004-C62D-8F7B-706BE362E9CF}"/>
          </ac:spMkLst>
        </pc:spChg>
        <pc:spChg chg="add del mod">
          <ac:chgData name="AYUSH" userId="12654e0ab21d46e0" providerId="LiveId" clId="{BA77965A-4BFD-4E6F-A34B-6C054AD56EAC}" dt="2022-05-26T10:28:44.105" v="530"/>
          <ac:spMkLst>
            <pc:docMk/>
            <pc:sldMk cId="1452357612" sldId="300"/>
            <ac:spMk id="7" creationId="{02BA89C1-8A71-D9F3-F849-A0EADC90466B}"/>
          </ac:spMkLst>
        </pc:spChg>
        <pc:spChg chg="add del mod">
          <ac:chgData name="AYUSH" userId="12654e0ab21d46e0" providerId="LiveId" clId="{BA77965A-4BFD-4E6F-A34B-6C054AD56EAC}" dt="2022-05-26T10:28:44.105" v="530"/>
          <ac:spMkLst>
            <pc:docMk/>
            <pc:sldMk cId="1452357612" sldId="300"/>
            <ac:spMk id="8" creationId="{968EFBCB-D4DE-2745-93A9-90EC917A03CB}"/>
          </ac:spMkLst>
        </pc:spChg>
        <pc:spChg chg="add del mod">
          <ac:chgData name="AYUSH" userId="12654e0ab21d46e0" providerId="LiveId" clId="{BA77965A-4BFD-4E6F-A34B-6C054AD56EAC}" dt="2022-05-26T10:30:22.146" v="549" actId="14100"/>
          <ac:spMkLst>
            <pc:docMk/>
            <pc:sldMk cId="1452357612" sldId="300"/>
            <ac:spMk id="9" creationId="{0218736C-1EA6-5D9E-EF75-257DFBEC979B}"/>
          </ac:spMkLst>
        </pc:spChg>
        <pc:spChg chg="add del mod">
          <ac:chgData name="AYUSH" userId="12654e0ab21d46e0" providerId="LiveId" clId="{BA77965A-4BFD-4E6F-A34B-6C054AD56EAC}" dt="2022-05-26T10:32:41.241" v="572" actId="1076"/>
          <ac:spMkLst>
            <pc:docMk/>
            <pc:sldMk cId="1452357612" sldId="300"/>
            <ac:spMk id="10" creationId="{8A8C6279-6E33-E311-93BE-B7F7B448C609}"/>
          </ac:spMkLst>
        </pc:spChg>
        <pc:spChg chg="add del mod">
          <ac:chgData name="AYUSH" userId="12654e0ab21d46e0" providerId="LiveId" clId="{BA77965A-4BFD-4E6F-A34B-6C054AD56EAC}" dt="2022-05-26T10:32:12.314" v="567" actId="21"/>
          <ac:spMkLst>
            <pc:docMk/>
            <pc:sldMk cId="1452357612" sldId="300"/>
            <ac:spMk id="11" creationId="{821EE95C-5F34-FC2B-C32B-BD1F4E2493B9}"/>
          </ac:spMkLst>
        </pc:spChg>
        <pc:spChg chg="add mod">
          <ac:chgData name="AYUSH" userId="12654e0ab21d46e0" providerId="LiveId" clId="{BA77965A-4BFD-4E6F-A34B-6C054AD56EAC}" dt="2022-05-26T10:32:25.377" v="569" actId="1076"/>
          <ac:spMkLst>
            <pc:docMk/>
            <pc:sldMk cId="1452357612" sldId="300"/>
            <ac:spMk id="12" creationId="{2F9D94F8-C5D0-8D98-089A-1EE458B5EA7C}"/>
          </ac:spMkLst>
        </pc:spChg>
        <pc:spChg chg="add del mod">
          <ac:chgData name="AYUSH" userId="12654e0ab21d46e0" providerId="LiveId" clId="{BA77965A-4BFD-4E6F-A34B-6C054AD56EAC}" dt="2022-05-26T10:34:04.951" v="584" actId="21"/>
          <ac:spMkLst>
            <pc:docMk/>
            <pc:sldMk cId="1452357612" sldId="300"/>
            <ac:spMk id="13" creationId="{832CD9BF-1CE6-B651-0860-3A9FA36F1F81}"/>
          </ac:spMkLst>
        </pc:spChg>
        <pc:spChg chg="add del mod">
          <ac:chgData name="AYUSH" userId="12654e0ab21d46e0" providerId="LiveId" clId="{BA77965A-4BFD-4E6F-A34B-6C054AD56EAC}" dt="2022-05-26T10:35:06.559" v="592" actId="1076"/>
          <ac:spMkLst>
            <pc:docMk/>
            <pc:sldMk cId="1452357612" sldId="300"/>
            <ac:spMk id="14" creationId="{F6EF89DC-5A36-B239-2219-48CCD8A3D1D5}"/>
          </ac:spMkLst>
        </pc:spChg>
        <pc:spChg chg="add del">
          <ac:chgData name="AYUSH" userId="12654e0ab21d46e0" providerId="LiveId" clId="{BA77965A-4BFD-4E6F-A34B-6C054AD56EAC}" dt="2022-05-26T10:35:38.800" v="594" actId="21"/>
          <ac:spMkLst>
            <pc:docMk/>
            <pc:sldMk cId="1452357612" sldId="300"/>
            <ac:spMk id="15" creationId="{AEB1DE20-B0EB-FF6F-ADDF-9DA81F6CAFF7}"/>
          </ac:spMkLst>
        </pc:spChg>
        <pc:spChg chg="add mod">
          <ac:chgData name="AYUSH" userId="12654e0ab21d46e0" providerId="LiveId" clId="{BA77965A-4BFD-4E6F-A34B-6C054AD56EAC}" dt="2022-05-26T10:36:25.860" v="603" actId="1076"/>
          <ac:spMkLst>
            <pc:docMk/>
            <pc:sldMk cId="1452357612" sldId="300"/>
            <ac:spMk id="16" creationId="{E1C05635-A45D-1336-E6F9-554425E42474}"/>
          </ac:spMkLst>
        </pc:spChg>
        <pc:picChg chg="add del">
          <ac:chgData name="AYUSH" userId="12654e0ab21d46e0" providerId="LiveId" clId="{BA77965A-4BFD-4E6F-A34B-6C054AD56EAC}" dt="2022-05-26T10:29:12.023" v="538" actId="21"/>
          <ac:picMkLst>
            <pc:docMk/>
            <pc:sldMk cId="1452357612" sldId="300"/>
            <ac:picMk id="4" creationId="{00000000-0000-0000-0000-000000000000}"/>
          </ac:picMkLst>
        </pc:picChg>
        <pc:picChg chg="add del mod">
          <ac:chgData name="AYUSH" userId="12654e0ab21d46e0" providerId="LiveId" clId="{BA77965A-4BFD-4E6F-A34B-6C054AD56EAC}" dt="2022-05-26T10:29:07.777" v="536"/>
          <ac:picMkLst>
            <pc:docMk/>
            <pc:sldMk cId="1452357612" sldId="300"/>
            <ac:picMk id="5121" creationId="{D832CD8D-84CE-3899-8CB3-9FCD8F3E34A9}"/>
          </ac:picMkLst>
        </pc:picChg>
        <pc:picChg chg="add del mod">
          <ac:chgData name="AYUSH" userId="12654e0ab21d46e0" providerId="LiveId" clId="{BA77965A-4BFD-4E6F-A34B-6C054AD56EAC}" dt="2022-05-26T10:28:44.105" v="530"/>
          <ac:picMkLst>
            <pc:docMk/>
            <pc:sldMk cId="1452357612" sldId="300"/>
            <ac:picMk id="5124" creationId="{17E92034-2EE3-7961-2B94-674B1560D27D}"/>
          </ac:picMkLst>
        </pc:picChg>
        <pc:picChg chg="add del mod">
          <ac:chgData name="AYUSH" userId="12654e0ab21d46e0" providerId="LiveId" clId="{BA77965A-4BFD-4E6F-A34B-6C054AD56EAC}" dt="2022-05-26T10:36:47.066" v="606" actId="1076"/>
          <ac:picMkLst>
            <pc:docMk/>
            <pc:sldMk cId="1452357612" sldId="300"/>
            <ac:picMk id="5127" creationId="{6679BFA3-5DB0-CAB0-313A-066E43F3468B}"/>
          </ac:picMkLst>
        </pc:picChg>
        <pc:picChg chg="add mod">
          <ac:chgData name="AYUSH" userId="12654e0ab21d46e0" providerId="LiveId" clId="{BA77965A-4BFD-4E6F-A34B-6C054AD56EAC}" dt="2022-05-26T10:36:39.207" v="604" actId="14100"/>
          <ac:picMkLst>
            <pc:docMk/>
            <pc:sldMk cId="1452357612" sldId="300"/>
            <ac:picMk id="5130" creationId="{DE1987F4-575C-1D44-1CB3-D9F97D370DFD}"/>
          </ac:picMkLst>
        </pc:picChg>
        <pc:picChg chg="add del mod">
          <ac:chgData name="AYUSH" userId="12654e0ab21d46e0" providerId="LiveId" clId="{BA77965A-4BFD-4E6F-A34B-6C054AD56EAC}" dt="2022-05-26T10:34:12.413" v="587" actId="1076"/>
          <ac:picMkLst>
            <pc:docMk/>
            <pc:sldMk cId="1452357612" sldId="300"/>
            <ac:picMk id="5133" creationId="{C8E48906-C45F-016E-DB75-2F8C3F95BDE8}"/>
          </ac:picMkLst>
        </pc:picChg>
        <pc:picChg chg="add mod">
          <ac:chgData name="AYUSH" userId="12654e0ab21d46e0" providerId="LiveId" clId="{BA77965A-4BFD-4E6F-A34B-6C054AD56EAC}" dt="2022-05-26T10:36:11.865" v="602" actId="1076"/>
          <ac:picMkLst>
            <pc:docMk/>
            <pc:sldMk cId="1452357612" sldId="300"/>
            <ac:picMk id="5136" creationId="{72DEF9FB-89FC-12F6-EC20-827108397052}"/>
          </ac:picMkLst>
        </pc:picChg>
      </pc:sldChg>
      <pc:sldChg chg="modSp mod">
        <pc:chgData name="AYUSH" userId="12654e0ab21d46e0" providerId="LiveId" clId="{BA77965A-4BFD-4E6F-A34B-6C054AD56EAC}" dt="2022-05-26T11:32:34.351" v="1082" actId="14100"/>
        <pc:sldMkLst>
          <pc:docMk/>
          <pc:sldMk cId="1833378948" sldId="301"/>
        </pc:sldMkLst>
        <pc:spChg chg="mod">
          <ac:chgData name="AYUSH" userId="12654e0ab21d46e0" providerId="LiveId" clId="{BA77965A-4BFD-4E6F-A34B-6C054AD56EAC}" dt="2022-05-26T11:31:17.311" v="1074" actId="14100"/>
          <ac:spMkLst>
            <pc:docMk/>
            <pc:sldMk cId="1833378948" sldId="301"/>
            <ac:spMk id="2" creationId="{00000000-0000-0000-0000-000000000000}"/>
          </ac:spMkLst>
        </pc:spChg>
        <pc:spChg chg="mod">
          <ac:chgData name="AYUSH" userId="12654e0ab21d46e0" providerId="LiveId" clId="{BA77965A-4BFD-4E6F-A34B-6C054AD56EAC}" dt="2022-05-26T11:32:34.351" v="1082" actId="14100"/>
          <ac:spMkLst>
            <pc:docMk/>
            <pc:sldMk cId="1833378948" sldId="301"/>
            <ac:spMk id="3" creationId="{00000000-0000-0000-0000-000000000000}"/>
          </ac:spMkLst>
        </pc:spChg>
      </pc:sldChg>
      <pc:sldChg chg="delSp modSp mod">
        <pc:chgData name="AYUSH" userId="12654e0ab21d46e0" providerId="LiveId" clId="{BA77965A-4BFD-4E6F-A34B-6C054AD56EAC}" dt="2022-05-26T11:34:09.748" v="1086" actId="20577"/>
        <pc:sldMkLst>
          <pc:docMk/>
          <pc:sldMk cId="2270363540" sldId="302"/>
        </pc:sldMkLst>
        <pc:spChg chg="mod">
          <ac:chgData name="AYUSH" userId="12654e0ab21d46e0" providerId="LiveId" clId="{BA77965A-4BFD-4E6F-A34B-6C054AD56EAC}" dt="2022-05-26T11:34:09.748" v="1086" actId="20577"/>
          <ac:spMkLst>
            <pc:docMk/>
            <pc:sldMk cId="2270363540" sldId="302"/>
            <ac:spMk id="2" creationId="{00000000-0000-0000-0000-000000000000}"/>
          </ac:spMkLst>
        </pc:spChg>
        <pc:picChg chg="del">
          <ac:chgData name="AYUSH" userId="12654e0ab21d46e0" providerId="LiveId" clId="{BA77965A-4BFD-4E6F-A34B-6C054AD56EAC}" dt="2022-05-26T10:16:10.314" v="329" actId="21"/>
          <ac:picMkLst>
            <pc:docMk/>
            <pc:sldMk cId="2270363540" sldId="302"/>
            <ac:picMk id="1026" creationId="{00000000-0000-0000-0000-000000000000}"/>
          </ac:picMkLst>
        </pc:picChg>
      </pc:sldChg>
      <pc:sldChg chg="modSp mod">
        <pc:chgData name="AYUSH" userId="12654e0ab21d46e0" providerId="LiveId" clId="{BA77965A-4BFD-4E6F-A34B-6C054AD56EAC}" dt="2022-05-26T11:07:47.750" v="790" actId="20577"/>
        <pc:sldMkLst>
          <pc:docMk/>
          <pc:sldMk cId="2180089199" sldId="303"/>
        </pc:sldMkLst>
        <pc:spChg chg="mod">
          <ac:chgData name="AYUSH" userId="12654e0ab21d46e0" providerId="LiveId" clId="{BA77965A-4BFD-4E6F-A34B-6C054AD56EAC}" dt="2022-05-26T11:07:38.170" v="788" actId="122"/>
          <ac:spMkLst>
            <pc:docMk/>
            <pc:sldMk cId="2180089199" sldId="303"/>
            <ac:spMk id="2" creationId="{00000000-0000-0000-0000-000000000000}"/>
          </ac:spMkLst>
        </pc:spChg>
        <pc:spChg chg="mod">
          <ac:chgData name="AYUSH" userId="12654e0ab21d46e0" providerId="LiveId" clId="{BA77965A-4BFD-4E6F-A34B-6C054AD56EAC}" dt="2022-05-26T11:07:47.750" v="790" actId="20577"/>
          <ac:spMkLst>
            <pc:docMk/>
            <pc:sldMk cId="2180089199" sldId="303"/>
            <ac:spMk id="3" creationId="{00000000-0000-0000-0000-000000000000}"/>
          </ac:spMkLst>
        </pc:spChg>
      </pc:sldChg>
      <pc:sldChg chg="delSp modSp mod">
        <pc:chgData name="AYUSH" userId="12654e0ab21d46e0" providerId="LiveId" clId="{BA77965A-4BFD-4E6F-A34B-6C054AD56EAC}" dt="2022-05-26T09:54:29.103" v="68" actId="14100"/>
        <pc:sldMkLst>
          <pc:docMk/>
          <pc:sldMk cId="1426904478" sldId="305"/>
        </pc:sldMkLst>
        <pc:spChg chg="del mod">
          <ac:chgData name="AYUSH" userId="12654e0ab21d46e0" providerId="LiveId" clId="{BA77965A-4BFD-4E6F-A34B-6C054AD56EAC}" dt="2022-05-26T09:53:57.308" v="62" actId="21"/>
          <ac:spMkLst>
            <pc:docMk/>
            <pc:sldMk cId="1426904478" sldId="305"/>
            <ac:spMk id="2" creationId="{00000000-0000-0000-0000-000000000000}"/>
          </ac:spMkLst>
        </pc:spChg>
        <pc:spChg chg="mod">
          <ac:chgData name="AYUSH" userId="12654e0ab21d46e0" providerId="LiveId" clId="{BA77965A-4BFD-4E6F-A34B-6C054AD56EAC}" dt="2022-05-26T09:54:29.103" v="68" actId="14100"/>
          <ac:spMkLst>
            <pc:docMk/>
            <pc:sldMk cId="1426904478" sldId="305"/>
            <ac:spMk id="3" creationId="{00000000-0000-0000-0000-000000000000}"/>
          </ac:spMkLst>
        </pc:spChg>
      </pc:sldChg>
      <pc:sldChg chg="modSp add mod">
        <pc:chgData name="AYUSH" userId="12654e0ab21d46e0" providerId="LiveId" clId="{BA77965A-4BFD-4E6F-A34B-6C054AD56EAC}" dt="2022-05-26T11:17:05.827" v="1049" actId="14100"/>
        <pc:sldMkLst>
          <pc:docMk/>
          <pc:sldMk cId="0" sldId="306"/>
        </pc:sldMkLst>
        <pc:picChg chg="mod">
          <ac:chgData name="AYUSH" userId="12654e0ab21d46e0" providerId="LiveId" clId="{BA77965A-4BFD-4E6F-A34B-6C054AD56EAC}" dt="2022-05-26T11:17:05.827" v="1049" actId="14100"/>
          <ac:picMkLst>
            <pc:docMk/>
            <pc:sldMk cId="0" sldId="306"/>
            <ac:picMk id="7" creationId="{FE42A97E-F58D-3537-9ACD-E9109AC68612}"/>
          </ac:picMkLst>
        </pc:picChg>
      </pc:sldChg>
      <pc:sldChg chg="addSp delSp modSp add mod">
        <pc:chgData name="AYUSH" userId="12654e0ab21d46e0" providerId="LiveId" clId="{BA77965A-4BFD-4E6F-A34B-6C054AD56EAC}" dt="2022-05-26T10:02:28.617" v="193" actId="22"/>
        <pc:sldMkLst>
          <pc:docMk/>
          <pc:sldMk cId="302870629" sldId="307"/>
        </pc:sldMkLst>
        <pc:spChg chg="mod">
          <ac:chgData name="AYUSH" userId="12654e0ab21d46e0" providerId="LiveId" clId="{BA77965A-4BFD-4E6F-A34B-6C054AD56EAC}" dt="2022-05-26T09:57:43.274" v="92" actId="14100"/>
          <ac:spMkLst>
            <pc:docMk/>
            <pc:sldMk cId="302870629" sldId="307"/>
            <ac:spMk id="3" creationId="{00000000-0000-0000-0000-000000000000}"/>
          </ac:spMkLst>
        </pc:spChg>
        <pc:spChg chg="add del">
          <ac:chgData name="AYUSH" userId="12654e0ab21d46e0" providerId="LiveId" clId="{BA77965A-4BFD-4E6F-A34B-6C054AD56EAC}" dt="2022-05-26T10:02:28.617" v="193" actId="22"/>
          <ac:spMkLst>
            <pc:docMk/>
            <pc:sldMk cId="302870629" sldId="307"/>
            <ac:spMk id="4" creationId="{FB31003E-9F6B-B752-A583-26924A64B184}"/>
          </ac:spMkLst>
        </pc:spChg>
      </pc:sldChg>
      <pc:sldChg chg="addSp delSp modSp add mod">
        <pc:chgData name="AYUSH" userId="12654e0ab21d46e0" providerId="LiveId" clId="{BA77965A-4BFD-4E6F-A34B-6C054AD56EAC}" dt="2022-05-26T11:05:54.082" v="766" actId="122"/>
        <pc:sldMkLst>
          <pc:docMk/>
          <pc:sldMk cId="332391648" sldId="308"/>
        </pc:sldMkLst>
        <pc:spChg chg="mod">
          <ac:chgData name="AYUSH" userId="12654e0ab21d46e0" providerId="LiveId" clId="{BA77965A-4BFD-4E6F-A34B-6C054AD56EAC}" dt="2022-05-26T11:05:54.082" v="766" actId="122"/>
          <ac:spMkLst>
            <pc:docMk/>
            <pc:sldMk cId="332391648" sldId="308"/>
            <ac:spMk id="2" creationId="{00000000-0000-0000-0000-000000000000}"/>
          </ac:spMkLst>
        </pc:spChg>
        <pc:spChg chg="mod">
          <ac:chgData name="AYUSH" userId="12654e0ab21d46e0" providerId="LiveId" clId="{BA77965A-4BFD-4E6F-A34B-6C054AD56EAC}" dt="2022-05-26T10:04:29.031" v="221" actId="14100"/>
          <ac:spMkLst>
            <pc:docMk/>
            <pc:sldMk cId="332391648" sldId="308"/>
            <ac:spMk id="3" creationId="{00000000-0000-0000-0000-000000000000}"/>
          </ac:spMkLst>
        </pc:spChg>
        <pc:spChg chg="add del">
          <ac:chgData name="AYUSH" userId="12654e0ab21d46e0" providerId="LiveId" clId="{BA77965A-4BFD-4E6F-A34B-6C054AD56EAC}" dt="2022-05-26T10:02:39.590" v="195" actId="22"/>
          <ac:spMkLst>
            <pc:docMk/>
            <pc:sldMk cId="332391648" sldId="308"/>
            <ac:spMk id="5" creationId="{B5905C40-8475-9DD9-F133-F391A8CE1BB3}"/>
          </ac:spMkLst>
        </pc:spChg>
      </pc:sldChg>
      <pc:sldChg chg="modSp add mod">
        <pc:chgData name="AYUSH" userId="12654e0ab21d46e0" providerId="LiveId" clId="{BA77965A-4BFD-4E6F-A34B-6C054AD56EAC}" dt="2022-05-26T11:20:06.879" v="1061" actId="20577"/>
        <pc:sldMkLst>
          <pc:docMk/>
          <pc:sldMk cId="1961201379" sldId="309"/>
        </pc:sldMkLst>
        <pc:spChg chg="mod">
          <ac:chgData name="AYUSH" userId="12654e0ab21d46e0" providerId="LiveId" clId="{BA77965A-4BFD-4E6F-A34B-6C054AD56EAC}" dt="2022-05-26T11:20:06.879" v="1061" actId="20577"/>
          <ac:spMkLst>
            <pc:docMk/>
            <pc:sldMk cId="1961201379" sldId="309"/>
            <ac:spMk id="3" creationId="{00000000-0000-0000-0000-000000000000}"/>
          </ac:spMkLst>
        </pc:spChg>
      </pc:sldChg>
      <pc:sldChg chg="modSp add mod">
        <pc:chgData name="AYUSH" userId="12654e0ab21d46e0" providerId="LiveId" clId="{BA77965A-4BFD-4E6F-A34B-6C054AD56EAC}" dt="2022-05-26T11:06:15.355" v="769" actId="122"/>
        <pc:sldMkLst>
          <pc:docMk/>
          <pc:sldMk cId="10139153" sldId="310"/>
        </pc:sldMkLst>
        <pc:spChg chg="mod">
          <ac:chgData name="AYUSH" userId="12654e0ab21d46e0" providerId="LiveId" clId="{BA77965A-4BFD-4E6F-A34B-6C054AD56EAC}" dt="2022-05-26T11:06:15.355" v="769" actId="122"/>
          <ac:spMkLst>
            <pc:docMk/>
            <pc:sldMk cId="10139153" sldId="310"/>
            <ac:spMk id="2" creationId="{00000000-0000-0000-0000-000000000000}"/>
          </ac:spMkLst>
        </pc:spChg>
        <pc:spChg chg="mod">
          <ac:chgData name="AYUSH" userId="12654e0ab21d46e0" providerId="LiveId" clId="{BA77965A-4BFD-4E6F-A34B-6C054AD56EAC}" dt="2022-05-26T10:08:37.653" v="263" actId="14100"/>
          <ac:spMkLst>
            <pc:docMk/>
            <pc:sldMk cId="10139153" sldId="310"/>
            <ac:spMk id="3" creationId="{00000000-0000-0000-0000-000000000000}"/>
          </ac:spMkLst>
        </pc:spChg>
      </pc:sldChg>
      <pc:sldChg chg="addSp delSp modSp add mod">
        <pc:chgData name="AYUSH" userId="12654e0ab21d46e0" providerId="LiveId" clId="{BA77965A-4BFD-4E6F-A34B-6C054AD56EAC}" dt="2022-05-26T10:14:42.313" v="325" actId="14100"/>
        <pc:sldMkLst>
          <pc:docMk/>
          <pc:sldMk cId="2301620452" sldId="311"/>
        </pc:sldMkLst>
        <pc:spChg chg="del mod">
          <ac:chgData name="AYUSH" userId="12654e0ab21d46e0" providerId="LiveId" clId="{BA77965A-4BFD-4E6F-A34B-6C054AD56EAC}" dt="2022-05-26T10:11:21.898" v="298" actId="21"/>
          <ac:spMkLst>
            <pc:docMk/>
            <pc:sldMk cId="2301620452" sldId="311"/>
            <ac:spMk id="2" creationId="{00000000-0000-0000-0000-000000000000}"/>
          </ac:spMkLst>
        </pc:spChg>
        <pc:spChg chg="mod">
          <ac:chgData name="AYUSH" userId="12654e0ab21d46e0" providerId="LiveId" clId="{BA77965A-4BFD-4E6F-A34B-6C054AD56EAC}" dt="2022-05-26T10:14:42.313" v="325" actId="14100"/>
          <ac:spMkLst>
            <pc:docMk/>
            <pc:sldMk cId="2301620452" sldId="311"/>
            <ac:spMk id="3" creationId="{00000000-0000-0000-0000-000000000000}"/>
          </ac:spMkLst>
        </pc:spChg>
        <pc:spChg chg="add del">
          <ac:chgData name="AYUSH" userId="12654e0ab21d46e0" providerId="LiveId" clId="{BA77965A-4BFD-4E6F-A34B-6C054AD56EAC}" dt="2022-05-26T10:11:03.439" v="295"/>
          <ac:spMkLst>
            <pc:docMk/>
            <pc:sldMk cId="2301620452" sldId="311"/>
            <ac:spMk id="4" creationId="{0A80EDE1-D14C-03FD-B0ED-C02A69F41AB4}"/>
          </ac:spMkLst>
        </pc:spChg>
        <pc:spChg chg="add del">
          <ac:chgData name="AYUSH" userId="12654e0ab21d46e0" providerId="LiveId" clId="{BA77965A-4BFD-4E6F-A34B-6C054AD56EAC}" dt="2022-05-26T10:11:03.439" v="295"/>
          <ac:spMkLst>
            <pc:docMk/>
            <pc:sldMk cId="2301620452" sldId="311"/>
            <ac:spMk id="5" creationId="{D05AF729-4BE9-3E99-1428-E94A30D7D2E5}"/>
          </ac:spMkLst>
        </pc:spChg>
        <pc:spChg chg="add del">
          <ac:chgData name="AYUSH" userId="12654e0ab21d46e0" providerId="LiveId" clId="{BA77965A-4BFD-4E6F-A34B-6C054AD56EAC}" dt="2022-05-26T10:11:03.439" v="295"/>
          <ac:spMkLst>
            <pc:docMk/>
            <pc:sldMk cId="2301620452" sldId="311"/>
            <ac:spMk id="6" creationId="{F1745F54-8594-6F3C-9506-B84A873B08FA}"/>
          </ac:spMkLst>
        </pc:spChg>
        <pc:spChg chg="add del mod">
          <ac:chgData name="AYUSH" userId="12654e0ab21d46e0" providerId="LiveId" clId="{BA77965A-4BFD-4E6F-A34B-6C054AD56EAC}" dt="2022-05-26T10:11:27.711" v="299" actId="21"/>
          <ac:spMkLst>
            <pc:docMk/>
            <pc:sldMk cId="2301620452" sldId="311"/>
            <ac:spMk id="8" creationId="{D1227F09-F507-32E9-9EFD-70795800D7F0}"/>
          </ac:spMkLst>
        </pc:spChg>
        <pc:inkChg chg="add del">
          <ac:chgData name="AYUSH" userId="12654e0ab21d46e0" providerId="LiveId" clId="{BA77965A-4BFD-4E6F-A34B-6C054AD56EAC}" dt="2022-05-26T10:11:03.439" v="295"/>
          <ac:inkMkLst>
            <pc:docMk/>
            <pc:sldMk cId="2301620452" sldId="311"/>
            <ac:inkMk id="4097" creationId="{FAF1E5AE-78DD-FDFD-6A8B-EE5C8267AFF8}"/>
          </ac:inkMkLst>
        </pc:inkChg>
        <pc:inkChg chg="add del">
          <ac:chgData name="AYUSH" userId="12654e0ab21d46e0" providerId="LiveId" clId="{BA77965A-4BFD-4E6F-A34B-6C054AD56EAC}" dt="2022-05-26T10:11:03.439" v="295"/>
          <ac:inkMkLst>
            <pc:docMk/>
            <pc:sldMk cId="2301620452" sldId="311"/>
            <ac:inkMk id="4098" creationId="{F78C304F-56D7-E226-C541-8F1C8AC44CCA}"/>
          </ac:inkMkLst>
        </pc:inkChg>
      </pc:sldChg>
      <pc:sldChg chg="addSp delSp modSp add del mod">
        <pc:chgData name="AYUSH" userId="12654e0ab21d46e0" providerId="LiveId" clId="{BA77965A-4BFD-4E6F-A34B-6C054AD56EAC}" dt="2022-05-26T10:09:59.210" v="287" actId="2696"/>
        <pc:sldMkLst>
          <pc:docMk/>
          <pc:sldMk cId="3185769298" sldId="311"/>
        </pc:sldMkLst>
        <pc:spChg chg="add del">
          <ac:chgData name="AYUSH" userId="12654e0ab21d46e0" providerId="LiveId" clId="{BA77965A-4BFD-4E6F-A34B-6C054AD56EAC}" dt="2022-05-26T10:09:08.504" v="269"/>
          <ac:spMkLst>
            <pc:docMk/>
            <pc:sldMk cId="3185769298" sldId="311"/>
            <ac:spMk id="2" creationId="{BAAF24E9-AF54-3FEB-7436-B48C0768AD0F}"/>
          </ac:spMkLst>
        </pc:spChg>
        <pc:spChg chg="add del mod">
          <ac:chgData name="AYUSH" userId="12654e0ab21d46e0" providerId="LiveId" clId="{BA77965A-4BFD-4E6F-A34B-6C054AD56EAC}" dt="2022-05-26T10:09:52.719" v="286" actId="20577"/>
          <ac:spMkLst>
            <pc:docMk/>
            <pc:sldMk cId="3185769298" sldId="311"/>
            <ac:spMk id="3" creationId="{00000000-0000-0000-0000-000000000000}"/>
          </ac:spMkLst>
        </pc:spChg>
        <pc:spChg chg="add del">
          <ac:chgData name="AYUSH" userId="12654e0ab21d46e0" providerId="LiveId" clId="{BA77965A-4BFD-4E6F-A34B-6C054AD56EAC}" dt="2022-05-26T10:09:08.504" v="269"/>
          <ac:spMkLst>
            <pc:docMk/>
            <pc:sldMk cId="3185769298" sldId="311"/>
            <ac:spMk id="4" creationId="{500B8104-B774-E3D8-8195-200188569C28}"/>
          </ac:spMkLst>
        </pc:spChg>
        <pc:spChg chg="add del">
          <ac:chgData name="AYUSH" userId="12654e0ab21d46e0" providerId="LiveId" clId="{BA77965A-4BFD-4E6F-A34B-6C054AD56EAC}" dt="2022-05-26T10:09:08.504" v="269"/>
          <ac:spMkLst>
            <pc:docMk/>
            <pc:sldMk cId="3185769298" sldId="311"/>
            <ac:spMk id="5" creationId="{9E20F31C-D1A3-5DAB-931D-BC34AE285D38}"/>
          </ac:spMkLst>
        </pc:spChg>
        <pc:spChg chg="add del">
          <ac:chgData name="AYUSH" userId="12654e0ab21d46e0" providerId="LiveId" clId="{BA77965A-4BFD-4E6F-A34B-6C054AD56EAC}" dt="2022-05-26T10:09:08.504" v="269"/>
          <ac:spMkLst>
            <pc:docMk/>
            <pc:sldMk cId="3185769298" sldId="311"/>
            <ac:spMk id="6" creationId="{6011F821-A605-C404-DD36-605F5ACE5561}"/>
          </ac:spMkLst>
        </pc:spChg>
        <pc:spChg chg="add del">
          <ac:chgData name="AYUSH" userId="12654e0ab21d46e0" providerId="LiveId" clId="{BA77965A-4BFD-4E6F-A34B-6C054AD56EAC}" dt="2022-05-26T10:09:08.504" v="269"/>
          <ac:spMkLst>
            <pc:docMk/>
            <pc:sldMk cId="3185769298" sldId="311"/>
            <ac:spMk id="7" creationId="{72F11884-BF84-408C-49DC-5C88E7B5522E}"/>
          </ac:spMkLst>
        </pc:spChg>
        <pc:spChg chg="add del mod">
          <ac:chgData name="AYUSH" userId="12654e0ab21d46e0" providerId="LiveId" clId="{BA77965A-4BFD-4E6F-A34B-6C054AD56EAC}" dt="2022-05-26T10:09:08.138" v="268"/>
          <ac:spMkLst>
            <pc:docMk/>
            <pc:sldMk cId="3185769298" sldId="311"/>
            <ac:spMk id="8" creationId="{F4A21B92-5847-78F9-BB60-F7E963572EFE}"/>
          </ac:spMkLst>
        </pc:spChg>
        <pc:spChg chg="add del mod">
          <ac:chgData name="AYUSH" userId="12654e0ab21d46e0" providerId="LiveId" clId="{BA77965A-4BFD-4E6F-A34B-6C054AD56EAC}" dt="2022-05-26T10:09:08.138" v="268"/>
          <ac:spMkLst>
            <pc:docMk/>
            <pc:sldMk cId="3185769298" sldId="311"/>
            <ac:spMk id="9" creationId="{8F233DA6-5844-8D09-7C42-9E484645D89D}"/>
          </ac:spMkLst>
        </pc:spChg>
        <pc:spChg chg="add del mod">
          <ac:chgData name="AYUSH" userId="12654e0ab21d46e0" providerId="LiveId" clId="{BA77965A-4BFD-4E6F-A34B-6C054AD56EAC}" dt="2022-05-26T10:09:08.138" v="268"/>
          <ac:spMkLst>
            <pc:docMk/>
            <pc:sldMk cId="3185769298" sldId="311"/>
            <ac:spMk id="10" creationId="{0A6346E4-2B82-14DD-CABE-91C36E59A613}"/>
          </ac:spMkLst>
        </pc:spChg>
        <pc:spChg chg="add del mod">
          <ac:chgData name="AYUSH" userId="12654e0ab21d46e0" providerId="LiveId" clId="{BA77965A-4BFD-4E6F-A34B-6C054AD56EAC}" dt="2022-05-26T10:09:08.138" v="268"/>
          <ac:spMkLst>
            <pc:docMk/>
            <pc:sldMk cId="3185769298" sldId="311"/>
            <ac:spMk id="11" creationId="{A078657E-1C94-E93F-2465-2048E32404C4}"/>
          </ac:spMkLst>
        </pc:spChg>
        <pc:spChg chg="add del mod">
          <ac:chgData name="AYUSH" userId="12654e0ab21d46e0" providerId="LiveId" clId="{BA77965A-4BFD-4E6F-A34B-6C054AD56EAC}" dt="2022-05-26T10:09:08.138" v="268"/>
          <ac:spMkLst>
            <pc:docMk/>
            <pc:sldMk cId="3185769298" sldId="311"/>
            <ac:spMk id="12" creationId="{88B62019-3AB1-C200-6781-0CCCE7FB3528}"/>
          </ac:spMkLst>
        </pc:spChg>
        <pc:spChg chg="add del">
          <ac:chgData name="AYUSH" userId="12654e0ab21d46e0" providerId="LiveId" clId="{BA77965A-4BFD-4E6F-A34B-6C054AD56EAC}" dt="2022-05-26T10:09:19.050" v="273"/>
          <ac:spMkLst>
            <pc:docMk/>
            <pc:sldMk cId="3185769298" sldId="311"/>
            <ac:spMk id="13" creationId="{EBEBD2C4-1C98-1152-C928-F7F8B5C06D66}"/>
          </ac:spMkLst>
        </pc:spChg>
        <pc:spChg chg="add del">
          <ac:chgData name="AYUSH" userId="12654e0ab21d46e0" providerId="LiveId" clId="{BA77965A-4BFD-4E6F-A34B-6C054AD56EAC}" dt="2022-05-26T10:09:19.050" v="273"/>
          <ac:spMkLst>
            <pc:docMk/>
            <pc:sldMk cId="3185769298" sldId="311"/>
            <ac:spMk id="14" creationId="{7BC49DF0-AD9E-67A1-F65B-313A762ED088}"/>
          </ac:spMkLst>
        </pc:spChg>
        <pc:spChg chg="add del">
          <ac:chgData name="AYUSH" userId="12654e0ab21d46e0" providerId="LiveId" clId="{BA77965A-4BFD-4E6F-A34B-6C054AD56EAC}" dt="2022-05-26T10:09:19.050" v="273"/>
          <ac:spMkLst>
            <pc:docMk/>
            <pc:sldMk cId="3185769298" sldId="311"/>
            <ac:spMk id="15" creationId="{2FECACD1-1D0E-6B66-1584-7B1326BDDA7B}"/>
          </ac:spMkLst>
        </pc:spChg>
        <pc:spChg chg="add del">
          <ac:chgData name="AYUSH" userId="12654e0ab21d46e0" providerId="LiveId" clId="{BA77965A-4BFD-4E6F-A34B-6C054AD56EAC}" dt="2022-05-26T10:09:19.050" v="273"/>
          <ac:spMkLst>
            <pc:docMk/>
            <pc:sldMk cId="3185769298" sldId="311"/>
            <ac:spMk id="16" creationId="{9A29125E-7F9A-C6BD-F4A7-9F1C9EAD4CAC}"/>
          </ac:spMkLst>
        </pc:spChg>
        <pc:spChg chg="add del">
          <ac:chgData name="AYUSH" userId="12654e0ab21d46e0" providerId="LiveId" clId="{BA77965A-4BFD-4E6F-A34B-6C054AD56EAC}" dt="2022-05-26T10:09:19.050" v="273"/>
          <ac:spMkLst>
            <pc:docMk/>
            <pc:sldMk cId="3185769298" sldId="311"/>
            <ac:spMk id="17" creationId="{98FD0F4B-E545-6A17-F7F1-C6CB00CA7652}"/>
          </ac:spMkLst>
        </pc:spChg>
        <pc:spChg chg="add del">
          <ac:chgData name="AYUSH" userId="12654e0ab21d46e0" providerId="LiveId" clId="{BA77965A-4BFD-4E6F-A34B-6C054AD56EAC}" dt="2022-05-26T10:09:37.093" v="275"/>
          <ac:spMkLst>
            <pc:docMk/>
            <pc:sldMk cId="3185769298" sldId="311"/>
            <ac:spMk id="18" creationId="{00A8EE47-1735-23A6-8D3C-3895F0821784}"/>
          </ac:spMkLst>
        </pc:spChg>
        <pc:spChg chg="add del">
          <ac:chgData name="AYUSH" userId="12654e0ab21d46e0" providerId="LiveId" clId="{BA77965A-4BFD-4E6F-A34B-6C054AD56EAC}" dt="2022-05-26T10:09:37.093" v="275"/>
          <ac:spMkLst>
            <pc:docMk/>
            <pc:sldMk cId="3185769298" sldId="311"/>
            <ac:spMk id="19" creationId="{E8DA0444-BC8F-6C07-0009-051B9BCAA528}"/>
          </ac:spMkLst>
        </pc:spChg>
        <pc:spChg chg="add del">
          <ac:chgData name="AYUSH" userId="12654e0ab21d46e0" providerId="LiveId" clId="{BA77965A-4BFD-4E6F-A34B-6C054AD56EAC}" dt="2022-05-26T10:09:37.093" v="275"/>
          <ac:spMkLst>
            <pc:docMk/>
            <pc:sldMk cId="3185769298" sldId="311"/>
            <ac:spMk id="20" creationId="{21121352-E5F6-CE5E-6667-CDE6D35CFB48}"/>
          </ac:spMkLst>
        </pc:spChg>
        <pc:spChg chg="add del">
          <ac:chgData name="AYUSH" userId="12654e0ab21d46e0" providerId="LiveId" clId="{BA77965A-4BFD-4E6F-A34B-6C054AD56EAC}" dt="2022-05-26T10:09:37.093" v="275"/>
          <ac:spMkLst>
            <pc:docMk/>
            <pc:sldMk cId="3185769298" sldId="311"/>
            <ac:spMk id="21" creationId="{2B43BF69-C13F-4915-9F4D-805FA28B8624}"/>
          </ac:spMkLst>
        </pc:spChg>
        <pc:spChg chg="add del">
          <ac:chgData name="AYUSH" userId="12654e0ab21d46e0" providerId="LiveId" clId="{BA77965A-4BFD-4E6F-A34B-6C054AD56EAC}" dt="2022-05-26T10:09:37.093" v="275"/>
          <ac:spMkLst>
            <pc:docMk/>
            <pc:sldMk cId="3185769298" sldId="311"/>
            <ac:spMk id="22" creationId="{E27A1688-C9F7-1712-28BB-8BCE78116AA4}"/>
          </ac:spMkLst>
        </pc:spChg>
        <pc:spChg chg="add del">
          <ac:chgData name="AYUSH" userId="12654e0ab21d46e0" providerId="LiveId" clId="{BA77965A-4BFD-4E6F-A34B-6C054AD56EAC}" dt="2022-05-26T10:09:51.948" v="285"/>
          <ac:spMkLst>
            <pc:docMk/>
            <pc:sldMk cId="3185769298" sldId="311"/>
            <ac:spMk id="23" creationId="{6D142536-0B78-079C-5AF5-FE8EE7C8DC20}"/>
          </ac:spMkLst>
        </pc:spChg>
        <pc:spChg chg="add del">
          <ac:chgData name="AYUSH" userId="12654e0ab21d46e0" providerId="LiveId" clId="{BA77965A-4BFD-4E6F-A34B-6C054AD56EAC}" dt="2022-05-26T10:09:51.948" v="285"/>
          <ac:spMkLst>
            <pc:docMk/>
            <pc:sldMk cId="3185769298" sldId="311"/>
            <ac:spMk id="24" creationId="{01EDC9E5-DFE0-58CE-6D83-93697D3C1758}"/>
          </ac:spMkLst>
        </pc:spChg>
        <pc:spChg chg="add del">
          <ac:chgData name="AYUSH" userId="12654e0ab21d46e0" providerId="LiveId" clId="{BA77965A-4BFD-4E6F-A34B-6C054AD56EAC}" dt="2022-05-26T10:09:51.948" v="285"/>
          <ac:spMkLst>
            <pc:docMk/>
            <pc:sldMk cId="3185769298" sldId="311"/>
            <ac:spMk id="25" creationId="{B208385B-12C4-DB8A-E5B9-6ADFACA3356D}"/>
          </ac:spMkLst>
        </pc:spChg>
        <pc:spChg chg="add del">
          <ac:chgData name="AYUSH" userId="12654e0ab21d46e0" providerId="LiveId" clId="{BA77965A-4BFD-4E6F-A34B-6C054AD56EAC}" dt="2022-05-26T10:09:51.948" v="285"/>
          <ac:spMkLst>
            <pc:docMk/>
            <pc:sldMk cId="3185769298" sldId="311"/>
            <ac:spMk id="26" creationId="{71C39BCE-8DCF-B9E3-8262-9D82C99C92FA}"/>
          </ac:spMkLst>
        </pc:spChg>
        <pc:spChg chg="add del">
          <ac:chgData name="AYUSH" userId="12654e0ab21d46e0" providerId="LiveId" clId="{BA77965A-4BFD-4E6F-A34B-6C054AD56EAC}" dt="2022-05-26T10:09:51.948" v="285"/>
          <ac:spMkLst>
            <pc:docMk/>
            <pc:sldMk cId="3185769298" sldId="311"/>
            <ac:spMk id="27" creationId="{C4958C9A-3F81-E5AB-D6EA-F8302F699491}"/>
          </ac:spMkLst>
        </pc:spChg>
        <pc:inkChg chg="add del">
          <ac:chgData name="AYUSH" userId="12654e0ab21d46e0" providerId="LiveId" clId="{BA77965A-4BFD-4E6F-A34B-6C054AD56EAC}" dt="2022-05-26T10:09:08.504" v="269"/>
          <ac:inkMkLst>
            <pc:docMk/>
            <pc:sldMk cId="3185769298" sldId="311"/>
            <ac:inkMk id="2050" creationId="{B39BBD36-BA61-08FA-4619-CF111512E000}"/>
          </ac:inkMkLst>
        </pc:inkChg>
        <pc:inkChg chg="add del">
          <ac:chgData name="AYUSH" userId="12654e0ab21d46e0" providerId="LiveId" clId="{BA77965A-4BFD-4E6F-A34B-6C054AD56EAC}" dt="2022-05-26T10:09:08.504" v="269"/>
          <ac:inkMkLst>
            <pc:docMk/>
            <pc:sldMk cId="3185769298" sldId="311"/>
            <ac:inkMk id="2051" creationId="{4F428337-D474-F739-73A5-951EB05D9E23}"/>
          </ac:inkMkLst>
        </pc:inkChg>
        <pc:inkChg chg="add del mod">
          <ac:chgData name="AYUSH" userId="12654e0ab21d46e0" providerId="LiveId" clId="{BA77965A-4BFD-4E6F-A34B-6C054AD56EAC}" dt="2022-05-26T10:09:08.138" v="268"/>
          <ac:inkMkLst>
            <pc:docMk/>
            <pc:sldMk cId="3185769298" sldId="311"/>
            <ac:inkMk id="2057" creationId="{E5D4EAAE-5675-F0DF-13DF-CA8F2AC61373}"/>
          </ac:inkMkLst>
        </pc:inkChg>
        <pc:inkChg chg="add del mod">
          <ac:chgData name="AYUSH" userId="12654e0ab21d46e0" providerId="LiveId" clId="{BA77965A-4BFD-4E6F-A34B-6C054AD56EAC}" dt="2022-05-26T10:09:08.138" v="268"/>
          <ac:inkMkLst>
            <pc:docMk/>
            <pc:sldMk cId="3185769298" sldId="311"/>
            <ac:inkMk id="2058" creationId="{B7D65B9F-8C2D-D808-B7E5-AE14267180F9}"/>
          </ac:inkMkLst>
        </pc:inkChg>
        <pc:inkChg chg="add del">
          <ac:chgData name="AYUSH" userId="12654e0ab21d46e0" providerId="LiveId" clId="{BA77965A-4BFD-4E6F-A34B-6C054AD56EAC}" dt="2022-05-26T10:09:19.050" v="273"/>
          <ac:inkMkLst>
            <pc:docMk/>
            <pc:sldMk cId="3185769298" sldId="311"/>
            <ac:inkMk id="2064" creationId="{47153472-BE13-C81C-2C6F-3D2DCEF537C2}"/>
          </ac:inkMkLst>
        </pc:inkChg>
        <pc:inkChg chg="add del">
          <ac:chgData name="AYUSH" userId="12654e0ab21d46e0" providerId="LiveId" clId="{BA77965A-4BFD-4E6F-A34B-6C054AD56EAC}" dt="2022-05-26T10:09:19.050" v="273"/>
          <ac:inkMkLst>
            <pc:docMk/>
            <pc:sldMk cId="3185769298" sldId="311"/>
            <ac:inkMk id="2065" creationId="{9B7EF8F0-5BD1-B5B4-2594-D23A0DEF5149}"/>
          </ac:inkMkLst>
        </pc:inkChg>
        <pc:inkChg chg="add del">
          <ac:chgData name="AYUSH" userId="12654e0ab21d46e0" providerId="LiveId" clId="{BA77965A-4BFD-4E6F-A34B-6C054AD56EAC}" dt="2022-05-26T10:09:37.093" v="275"/>
          <ac:inkMkLst>
            <pc:docMk/>
            <pc:sldMk cId="3185769298" sldId="311"/>
            <ac:inkMk id="2071" creationId="{65BCA517-4AC9-3408-7648-6E4D11DCE2D3}"/>
          </ac:inkMkLst>
        </pc:inkChg>
        <pc:inkChg chg="add del">
          <ac:chgData name="AYUSH" userId="12654e0ab21d46e0" providerId="LiveId" clId="{BA77965A-4BFD-4E6F-A34B-6C054AD56EAC}" dt="2022-05-26T10:09:37.093" v="275"/>
          <ac:inkMkLst>
            <pc:docMk/>
            <pc:sldMk cId="3185769298" sldId="311"/>
            <ac:inkMk id="2072" creationId="{FEC8C261-8BC6-6E33-A4E3-C95C4B44FE23}"/>
          </ac:inkMkLst>
        </pc:inkChg>
        <pc:inkChg chg="add del">
          <ac:chgData name="AYUSH" userId="12654e0ab21d46e0" providerId="LiveId" clId="{BA77965A-4BFD-4E6F-A34B-6C054AD56EAC}" dt="2022-05-26T10:09:51.948" v="285"/>
          <ac:inkMkLst>
            <pc:docMk/>
            <pc:sldMk cId="3185769298" sldId="311"/>
            <ac:inkMk id="2078" creationId="{BD98E368-4A5D-E274-CBBB-3A98C210A4D4}"/>
          </ac:inkMkLst>
        </pc:inkChg>
        <pc:inkChg chg="add del">
          <ac:chgData name="AYUSH" userId="12654e0ab21d46e0" providerId="LiveId" clId="{BA77965A-4BFD-4E6F-A34B-6C054AD56EAC}" dt="2022-05-26T10:09:51.948" v="285"/>
          <ac:inkMkLst>
            <pc:docMk/>
            <pc:sldMk cId="3185769298" sldId="311"/>
            <ac:inkMk id="2079" creationId="{018C6D3A-EFC4-00D6-CF77-CC2A479453C9}"/>
          </ac:inkMkLst>
        </pc:inkChg>
      </pc:sldChg>
      <pc:sldChg chg="addSp modSp add del mod">
        <pc:chgData name="AYUSH" userId="12654e0ab21d46e0" providerId="LiveId" clId="{BA77965A-4BFD-4E6F-A34B-6C054AD56EAC}" dt="2022-05-26T10:10:37.132" v="291" actId="2696"/>
        <pc:sldMkLst>
          <pc:docMk/>
          <pc:sldMk cId="3748407004" sldId="311"/>
        </pc:sldMkLst>
        <pc:spChg chg="mod">
          <ac:chgData name="AYUSH" userId="12654e0ab21d46e0" providerId="LiveId" clId="{BA77965A-4BFD-4E6F-A34B-6C054AD56EAC}" dt="2022-05-26T10:10:11.944" v="289" actId="20577"/>
          <ac:spMkLst>
            <pc:docMk/>
            <pc:sldMk cId="3748407004" sldId="311"/>
            <ac:spMk id="3" creationId="{00000000-0000-0000-0000-000000000000}"/>
          </ac:spMkLst>
        </pc:spChg>
        <pc:spChg chg="add">
          <ac:chgData name="AYUSH" userId="12654e0ab21d46e0" providerId="LiveId" clId="{BA77965A-4BFD-4E6F-A34B-6C054AD56EAC}" dt="2022-05-26T10:10:24.927" v="290"/>
          <ac:spMkLst>
            <pc:docMk/>
            <pc:sldMk cId="3748407004" sldId="311"/>
            <ac:spMk id="4" creationId="{A650DB36-8849-F108-0038-E10876649E6A}"/>
          </ac:spMkLst>
        </pc:spChg>
        <pc:spChg chg="add">
          <ac:chgData name="AYUSH" userId="12654e0ab21d46e0" providerId="LiveId" clId="{BA77965A-4BFD-4E6F-A34B-6C054AD56EAC}" dt="2022-05-26T10:10:24.927" v="290"/>
          <ac:spMkLst>
            <pc:docMk/>
            <pc:sldMk cId="3748407004" sldId="311"/>
            <ac:spMk id="5" creationId="{774F7157-1965-56FB-2EED-7E9C9FD861AC}"/>
          </ac:spMkLst>
        </pc:spChg>
        <pc:spChg chg="add">
          <ac:chgData name="AYUSH" userId="12654e0ab21d46e0" providerId="LiveId" clId="{BA77965A-4BFD-4E6F-A34B-6C054AD56EAC}" dt="2022-05-26T10:10:24.927" v="290"/>
          <ac:spMkLst>
            <pc:docMk/>
            <pc:sldMk cId="3748407004" sldId="311"/>
            <ac:spMk id="6" creationId="{1BF85959-7100-A078-F7C8-20205B1F48E3}"/>
          </ac:spMkLst>
        </pc:spChg>
        <pc:inkChg chg="add">
          <ac:chgData name="AYUSH" userId="12654e0ab21d46e0" providerId="LiveId" clId="{BA77965A-4BFD-4E6F-A34B-6C054AD56EAC}" dt="2022-05-26T10:10:24.927" v="290"/>
          <ac:inkMkLst>
            <pc:docMk/>
            <pc:sldMk cId="3748407004" sldId="311"/>
            <ac:inkMk id="3073" creationId="{05E6EF46-8163-84C2-D734-2ECDB3F8E29A}"/>
          </ac:inkMkLst>
        </pc:inkChg>
        <pc:inkChg chg="add">
          <ac:chgData name="AYUSH" userId="12654e0ab21d46e0" providerId="LiveId" clId="{BA77965A-4BFD-4E6F-A34B-6C054AD56EAC}" dt="2022-05-26T10:10:24.927" v="290"/>
          <ac:inkMkLst>
            <pc:docMk/>
            <pc:sldMk cId="3748407004" sldId="311"/>
            <ac:inkMk id="3074" creationId="{C0308E3B-8777-1292-6D53-13BFCD52F33D}"/>
          </ac:inkMkLst>
        </pc:inkChg>
      </pc:sldChg>
      <pc:sldChg chg="modSp add mod">
        <pc:chgData name="AYUSH" userId="12654e0ab21d46e0" providerId="LiveId" clId="{BA77965A-4BFD-4E6F-A34B-6C054AD56EAC}" dt="2022-05-26T10:15:01.925" v="326" actId="255"/>
        <pc:sldMkLst>
          <pc:docMk/>
          <pc:sldMk cId="2350532132" sldId="312"/>
        </pc:sldMkLst>
        <pc:spChg chg="mod">
          <ac:chgData name="AYUSH" userId="12654e0ab21d46e0" providerId="LiveId" clId="{BA77965A-4BFD-4E6F-A34B-6C054AD56EAC}" dt="2022-05-26T10:15:01.925" v="326" actId="255"/>
          <ac:spMkLst>
            <pc:docMk/>
            <pc:sldMk cId="2350532132" sldId="312"/>
            <ac:spMk id="3" creationId="{00000000-0000-0000-0000-000000000000}"/>
          </ac:spMkLst>
        </pc:spChg>
      </pc:sldChg>
      <pc:sldChg chg="addSp delSp modSp add mod">
        <pc:chgData name="AYUSH" userId="12654e0ab21d46e0" providerId="LiveId" clId="{BA77965A-4BFD-4E6F-A34B-6C054AD56EAC}" dt="2022-05-26T11:34:34.057" v="1088" actId="20577"/>
        <pc:sldMkLst>
          <pc:docMk/>
          <pc:sldMk cId="941286618" sldId="313"/>
        </pc:sldMkLst>
        <pc:spChg chg="del">
          <ac:chgData name="AYUSH" userId="12654e0ab21d46e0" providerId="LiveId" clId="{BA77965A-4BFD-4E6F-A34B-6C054AD56EAC}" dt="2022-05-26T10:22:40.432" v="476" actId="21"/>
          <ac:spMkLst>
            <pc:docMk/>
            <pc:sldMk cId="941286618" sldId="313"/>
            <ac:spMk id="2" creationId="{00000000-0000-0000-0000-000000000000}"/>
          </ac:spMkLst>
        </pc:spChg>
        <pc:spChg chg="mod">
          <ac:chgData name="AYUSH" userId="12654e0ab21d46e0" providerId="LiveId" clId="{BA77965A-4BFD-4E6F-A34B-6C054AD56EAC}" dt="2022-05-26T11:34:34.057" v="1088" actId="20577"/>
          <ac:spMkLst>
            <pc:docMk/>
            <pc:sldMk cId="941286618" sldId="313"/>
            <ac:spMk id="3" creationId="{00000000-0000-0000-0000-000000000000}"/>
          </ac:spMkLst>
        </pc:spChg>
        <pc:spChg chg="add del mod">
          <ac:chgData name="AYUSH" userId="12654e0ab21d46e0" providerId="LiveId" clId="{BA77965A-4BFD-4E6F-A34B-6C054AD56EAC}" dt="2022-05-26T10:22:49.935" v="478" actId="21"/>
          <ac:spMkLst>
            <pc:docMk/>
            <pc:sldMk cId="941286618" sldId="313"/>
            <ac:spMk id="5" creationId="{945514CF-57C3-42D6-FE7E-A94DA9BCFB8B}"/>
          </ac:spMkLst>
        </pc:spChg>
      </pc:sldChg>
      <pc:sldChg chg="addSp delSp modSp add mod">
        <pc:chgData name="AYUSH" userId="12654e0ab21d46e0" providerId="LiveId" clId="{BA77965A-4BFD-4E6F-A34B-6C054AD56EAC}" dt="2022-05-26T10:56:32.154" v="694" actId="1076"/>
        <pc:sldMkLst>
          <pc:docMk/>
          <pc:sldMk cId="2331998338" sldId="314"/>
        </pc:sldMkLst>
        <pc:spChg chg="del mod">
          <ac:chgData name="AYUSH" userId="12654e0ab21d46e0" providerId="LiveId" clId="{BA77965A-4BFD-4E6F-A34B-6C054AD56EAC}" dt="2022-05-26T10:38:26.761" v="611" actId="21"/>
          <ac:spMkLst>
            <pc:docMk/>
            <pc:sldMk cId="2331998338" sldId="314"/>
            <ac:spMk id="2" creationId="{00000000-0000-0000-0000-000000000000}"/>
          </ac:spMkLst>
        </pc:spChg>
        <pc:spChg chg="add del">
          <ac:chgData name="AYUSH" userId="12654e0ab21d46e0" providerId="LiveId" clId="{BA77965A-4BFD-4E6F-A34B-6C054AD56EAC}" dt="2022-05-26T10:39:11.055" v="615" actId="21"/>
          <ac:spMkLst>
            <pc:docMk/>
            <pc:sldMk cId="2331998338" sldId="314"/>
            <ac:spMk id="3" creationId="{680886BF-EDB5-24F6-17F2-238F9F933EB9}"/>
          </ac:spMkLst>
        </pc:spChg>
        <pc:spChg chg="add del">
          <ac:chgData name="AYUSH" userId="12654e0ab21d46e0" providerId="LiveId" clId="{BA77965A-4BFD-4E6F-A34B-6C054AD56EAC}" dt="2022-05-26T10:39:11.055" v="615" actId="21"/>
          <ac:spMkLst>
            <pc:docMk/>
            <pc:sldMk cId="2331998338" sldId="314"/>
            <ac:spMk id="4" creationId="{DAAF36F3-C2C5-A55C-CCF0-F396391F0945}"/>
          </ac:spMkLst>
        </pc:spChg>
        <pc:spChg chg="add del">
          <ac:chgData name="AYUSH" userId="12654e0ab21d46e0" providerId="LiveId" clId="{BA77965A-4BFD-4E6F-A34B-6C054AD56EAC}" dt="2022-05-26T10:39:11.055" v="615" actId="21"/>
          <ac:spMkLst>
            <pc:docMk/>
            <pc:sldMk cId="2331998338" sldId="314"/>
            <ac:spMk id="5" creationId="{07956FE7-A3F4-4663-8226-B8F04C5E00E2}"/>
          </ac:spMkLst>
        </pc:spChg>
        <pc:spChg chg="add del">
          <ac:chgData name="AYUSH" userId="12654e0ab21d46e0" providerId="LiveId" clId="{BA77965A-4BFD-4E6F-A34B-6C054AD56EAC}" dt="2022-05-26T10:39:11.055" v="615" actId="21"/>
          <ac:spMkLst>
            <pc:docMk/>
            <pc:sldMk cId="2331998338" sldId="314"/>
            <ac:spMk id="6" creationId="{B406E19D-91AB-897B-93F2-BB24F89C9EA9}"/>
          </ac:spMkLst>
        </pc:spChg>
        <pc:spChg chg="add del">
          <ac:chgData name="AYUSH" userId="12654e0ab21d46e0" providerId="LiveId" clId="{BA77965A-4BFD-4E6F-A34B-6C054AD56EAC}" dt="2022-05-26T10:47:50.679" v="629" actId="21"/>
          <ac:spMkLst>
            <pc:docMk/>
            <pc:sldMk cId="2331998338" sldId="314"/>
            <ac:spMk id="7" creationId="{81DC1A79-D95F-1562-0709-2CF51ED6C5F2}"/>
          </ac:spMkLst>
        </pc:spChg>
        <pc:spChg chg="add mod">
          <ac:chgData name="AYUSH" userId="12654e0ab21d46e0" providerId="LiveId" clId="{BA77965A-4BFD-4E6F-A34B-6C054AD56EAC}" dt="2022-05-26T10:55:10.277" v="679" actId="1076"/>
          <ac:spMkLst>
            <pc:docMk/>
            <pc:sldMk cId="2331998338" sldId="314"/>
            <ac:spMk id="8" creationId="{3ACD9123-2FD1-C544-B56F-D0BEA8D389D5}"/>
          </ac:spMkLst>
        </pc:spChg>
        <pc:spChg chg="del">
          <ac:chgData name="AYUSH" userId="12654e0ab21d46e0" providerId="LiveId" clId="{BA77965A-4BFD-4E6F-A34B-6C054AD56EAC}" dt="2022-05-26T10:38:38.296" v="613" actId="478"/>
          <ac:spMkLst>
            <pc:docMk/>
            <pc:sldMk cId="2331998338" sldId="314"/>
            <ac:spMk id="9" creationId="{0218736C-1EA6-5D9E-EF75-257DFBEC979B}"/>
          </ac:spMkLst>
        </pc:spChg>
        <pc:spChg chg="del">
          <ac:chgData name="AYUSH" userId="12654e0ab21d46e0" providerId="LiveId" clId="{BA77965A-4BFD-4E6F-A34B-6C054AD56EAC}" dt="2022-05-26T10:38:38.296" v="613" actId="478"/>
          <ac:spMkLst>
            <pc:docMk/>
            <pc:sldMk cId="2331998338" sldId="314"/>
            <ac:spMk id="10" creationId="{8A8C6279-6E33-E311-93BE-B7F7B448C609}"/>
          </ac:spMkLst>
        </pc:spChg>
        <pc:spChg chg="add del">
          <ac:chgData name="AYUSH" userId="12654e0ab21d46e0" providerId="LiveId" clId="{BA77965A-4BFD-4E6F-A34B-6C054AD56EAC}" dt="2022-05-26T10:52:17.168" v="644" actId="21"/>
          <ac:spMkLst>
            <pc:docMk/>
            <pc:sldMk cId="2331998338" sldId="314"/>
            <ac:spMk id="11" creationId="{95C94ABC-BB86-D159-9F75-B8A1F9505C72}"/>
          </ac:spMkLst>
        </pc:spChg>
        <pc:spChg chg="del">
          <ac:chgData name="AYUSH" userId="12654e0ab21d46e0" providerId="LiveId" clId="{BA77965A-4BFD-4E6F-A34B-6C054AD56EAC}" dt="2022-05-26T10:38:38.296" v="613" actId="478"/>
          <ac:spMkLst>
            <pc:docMk/>
            <pc:sldMk cId="2331998338" sldId="314"/>
            <ac:spMk id="12" creationId="{2F9D94F8-C5D0-8D98-089A-1EE458B5EA7C}"/>
          </ac:spMkLst>
        </pc:spChg>
        <pc:spChg chg="add mod">
          <ac:chgData name="AYUSH" userId="12654e0ab21d46e0" providerId="LiveId" clId="{BA77965A-4BFD-4E6F-A34B-6C054AD56EAC}" dt="2022-05-26T10:52:58.512" v="652" actId="1076"/>
          <ac:spMkLst>
            <pc:docMk/>
            <pc:sldMk cId="2331998338" sldId="314"/>
            <ac:spMk id="13" creationId="{6CA8F993-8A19-C7C7-EE92-15A7D8147E36}"/>
          </ac:spMkLst>
        </pc:spChg>
        <pc:spChg chg="del">
          <ac:chgData name="AYUSH" userId="12654e0ab21d46e0" providerId="LiveId" clId="{BA77965A-4BFD-4E6F-A34B-6C054AD56EAC}" dt="2022-05-26T10:38:38.296" v="613" actId="478"/>
          <ac:spMkLst>
            <pc:docMk/>
            <pc:sldMk cId="2331998338" sldId="314"/>
            <ac:spMk id="14" creationId="{F6EF89DC-5A36-B239-2219-48CCD8A3D1D5}"/>
          </ac:spMkLst>
        </pc:spChg>
        <pc:spChg chg="add del">
          <ac:chgData name="AYUSH" userId="12654e0ab21d46e0" providerId="LiveId" clId="{BA77965A-4BFD-4E6F-A34B-6C054AD56EAC}" dt="2022-05-26T10:53:22.257" v="655" actId="21"/>
          <ac:spMkLst>
            <pc:docMk/>
            <pc:sldMk cId="2331998338" sldId="314"/>
            <ac:spMk id="15" creationId="{B28718AF-22B6-E491-9549-932754A1E064}"/>
          </ac:spMkLst>
        </pc:spChg>
        <pc:spChg chg="del">
          <ac:chgData name="AYUSH" userId="12654e0ab21d46e0" providerId="LiveId" clId="{BA77965A-4BFD-4E6F-A34B-6C054AD56EAC}" dt="2022-05-26T10:38:38.296" v="613" actId="478"/>
          <ac:spMkLst>
            <pc:docMk/>
            <pc:sldMk cId="2331998338" sldId="314"/>
            <ac:spMk id="16" creationId="{E1C05635-A45D-1336-E6F9-554425E42474}"/>
          </ac:spMkLst>
        </pc:spChg>
        <pc:spChg chg="add mod">
          <ac:chgData name="AYUSH" userId="12654e0ab21d46e0" providerId="LiveId" clId="{BA77965A-4BFD-4E6F-A34B-6C054AD56EAC}" dt="2022-05-26T10:54:16.573" v="669" actId="1076"/>
          <ac:spMkLst>
            <pc:docMk/>
            <pc:sldMk cId="2331998338" sldId="314"/>
            <ac:spMk id="17" creationId="{F6B981F3-B82C-AA44-6BA9-25C098155DF9}"/>
          </ac:spMkLst>
        </pc:spChg>
        <pc:spChg chg="add del mod">
          <ac:chgData name="AYUSH" userId="12654e0ab21d46e0" providerId="LiveId" clId="{BA77965A-4BFD-4E6F-A34B-6C054AD56EAC}" dt="2022-05-26T10:55:59.945" v="688" actId="21"/>
          <ac:spMkLst>
            <pc:docMk/>
            <pc:sldMk cId="2331998338" sldId="314"/>
            <ac:spMk id="22" creationId="{5FEE83D3-8E97-3526-C2B5-9FDED153E939}"/>
          </ac:spMkLst>
        </pc:spChg>
        <pc:spChg chg="add mod">
          <ac:chgData name="AYUSH" userId="12654e0ab21d46e0" providerId="LiveId" clId="{BA77965A-4BFD-4E6F-A34B-6C054AD56EAC}" dt="2022-05-26T10:56:32.154" v="694" actId="1076"/>
          <ac:spMkLst>
            <pc:docMk/>
            <pc:sldMk cId="2331998338" sldId="314"/>
            <ac:spMk id="23" creationId="{5B348C9F-FD26-10A2-FA51-28DEC8D02B4A}"/>
          </ac:spMkLst>
        </pc:spChg>
        <pc:spChg chg="add mod">
          <ac:chgData name="AYUSH" userId="12654e0ab21d46e0" providerId="LiveId" clId="{BA77965A-4BFD-4E6F-A34B-6C054AD56EAC}" dt="2022-05-26T10:39:35.439" v="621" actId="1076"/>
          <ac:spMkLst>
            <pc:docMk/>
            <pc:sldMk cId="2331998338" sldId="314"/>
            <ac:spMk id="24" creationId="{2D41D0EC-E9F4-6CDD-05E4-34974B0D6AAD}"/>
          </ac:spMkLst>
        </pc:spChg>
        <pc:spChg chg="add mod">
          <ac:chgData name="AYUSH" userId="12654e0ab21d46e0" providerId="LiveId" clId="{BA77965A-4BFD-4E6F-A34B-6C054AD56EAC}" dt="2022-05-26T10:39:13.558" v="616"/>
          <ac:spMkLst>
            <pc:docMk/>
            <pc:sldMk cId="2331998338" sldId="314"/>
            <ac:spMk id="25" creationId="{09543079-9B72-3DC6-C1C4-D5FDC4EE8FEE}"/>
          </ac:spMkLst>
        </pc:spChg>
        <pc:picChg chg="add mod">
          <ac:chgData name="AYUSH" userId="12654e0ab21d46e0" providerId="LiveId" clId="{BA77965A-4BFD-4E6F-A34B-6C054AD56EAC}" dt="2022-05-26T10:56:25.381" v="693" actId="1076"/>
          <ac:picMkLst>
            <pc:docMk/>
            <pc:sldMk cId="2331998338" sldId="314"/>
            <ac:picMk id="19" creationId="{462EF3E3-FFA1-D29B-45B1-02BB535FB56A}"/>
          </ac:picMkLst>
        </pc:picChg>
        <pc:picChg chg="add mod">
          <ac:chgData name="AYUSH" userId="12654e0ab21d46e0" providerId="LiveId" clId="{BA77965A-4BFD-4E6F-A34B-6C054AD56EAC}" dt="2022-05-26T10:39:23.359" v="618" actId="1076"/>
          <ac:picMkLst>
            <pc:docMk/>
            <pc:sldMk cId="2331998338" sldId="314"/>
            <ac:picMk id="20" creationId="{20AD05AD-AB28-37BD-586F-723E97EC6B92}"/>
          </ac:picMkLst>
        </pc:picChg>
        <pc:picChg chg="add mod">
          <ac:chgData name="AYUSH" userId="12654e0ab21d46e0" providerId="LiveId" clId="{BA77965A-4BFD-4E6F-A34B-6C054AD56EAC}" dt="2022-05-26T10:39:13.558" v="616"/>
          <ac:picMkLst>
            <pc:docMk/>
            <pc:sldMk cId="2331998338" sldId="314"/>
            <ac:picMk id="21" creationId="{365E68CE-DCB0-24B7-BE26-31B8E7364337}"/>
          </ac:picMkLst>
        </pc:picChg>
        <pc:picChg chg="del mod">
          <ac:chgData name="AYUSH" userId="12654e0ab21d46e0" providerId="LiveId" clId="{BA77965A-4BFD-4E6F-A34B-6C054AD56EAC}" dt="2022-05-26T10:38:38.296" v="613" actId="478"/>
          <ac:picMkLst>
            <pc:docMk/>
            <pc:sldMk cId="2331998338" sldId="314"/>
            <ac:picMk id="5127" creationId="{6679BFA3-5DB0-CAB0-313A-066E43F3468B}"/>
          </ac:picMkLst>
        </pc:picChg>
        <pc:picChg chg="del">
          <ac:chgData name="AYUSH" userId="12654e0ab21d46e0" providerId="LiveId" clId="{BA77965A-4BFD-4E6F-A34B-6C054AD56EAC}" dt="2022-05-26T10:38:38.296" v="613" actId="478"/>
          <ac:picMkLst>
            <pc:docMk/>
            <pc:sldMk cId="2331998338" sldId="314"/>
            <ac:picMk id="5130" creationId="{DE1987F4-575C-1D44-1CB3-D9F97D370DFD}"/>
          </ac:picMkLst>
        </pc:picChg>
        <pc:picChg chg="del">
          <ac:chgData name="AYUSH" userId="12654e0ab21d46e0" providerId="LiveId" clId="{BA77965A-4BFD-4E6F-A34B-6C054AD56EAC}" dt="2022-05-26T10:38:38.296" v="613" actId="478"/>
          <ac:picMkLst>
            <pc:docMk/>
            <pc:sldMk cId="2331998338" sldId="314"/>
            <ac:picMk id="5133" creationId="{C8E48906-C45F-016E-DB75-2F8C3F95BDE8}"/>
          </ac:picMkLst>
        </pc:picChg>
        <pc:picChg chg="del">
          <ac:chgData name="AYUSH" userId="12654e0ab21d46e0" providerId="LiveId" clId="{BA77965A-4BFD-4E6F-A34B-6C054AD56EAC}" dt="2022-05-26T10:38:38.296" v="613" actId="478"/>
          <ac:picMkLst>
            <pc:docMk/>
            <pc:sldMk cId="2331998338" sldId="314"/>
            <ac:picMk id="5136" creationId="{72DEF9FB-89FC-12F6-EC20-827108397052}"/>
          </ac:picMkLst>
        </pc:picChg>
        <pc:picChg chg="add del">
          <ac:chgData name="AYUSH" userId="12654e0ab21d46e0" providerId="LiveId" clId="{BA77965A-4BFD-4E6F-A34B-6C054AD56EAC}" dt="2022-05-26T10:39:11.055" v="615" actId="21"/>
          <ac:picMkLst>
            <pc:docMk/>
            <pc:sldMk cId="2331998338" sldId="314"/>
            <ac:picMk id="7169" creationId="{05AA38C3-8C87-B4B4-B0F1-C98A2CBBC027}"/>
          </ac:picMkLst>
        </pc:picChg>
        <pc:picChg chg="add del">
          <ac:chgData name="AYUSH" userId="12654e0ab21d46e0" providerId="LiveId" clId="{BA77965A-4BFD-4E6F-A34B-6C054AD56EAC}" dt="2022-05-26T10:39:11.055" v="615" actId="21"/>
          <ac:picMkLst>
            <pc:docMk/>
            <pc:sldMk cId="2331998338" sldId="314"/>
            <ac:picMk id="7170" creationId="{61839BEB-8553-99EE-30E6-89170C929166}"/>
          </ac:picMkLst>
        </pc:picChg>
        <pc:picChg chg="add del">
          <ac:chgData name="AYUSH" userId="12654e0ab21d46e0" providerId="LiveId" clId="{BA77965A-4BFD-4E6F-A34B-6C054AD56EAC}" dt="2022-05-26T10:39:11.055" v="615" actId="21"/>
          <ac:picMkLst>
            <pc:docMk/>
            <pc:sldMk cId="2331998338" sldId="314"/>
            <ac:picMk id="7171" creationId="{FA292CCD-8F38-5448-0EBE-55915ECC4ED4}"/>
          </ac:picMkLst>
        </pc:picChg>
        <pc:picChg chg="add mod">
          <ac:chgData name="AYUSH" userId="12654e0ab21d46e0" providerId="LiveId" clId="{BA77965A-4BFD-4E6F-A34B-6C054AD56EAC}" dt="2022-05-26T10:55:48.508" v="684" actId="1076"/>
          <ac:picMkLst>
            <pc:docMk/>
            <pc:sldMk cId="2331998338" sldId="314"/>
            <ac:picMk id="7176" creationId="{3FAC88B5-D000-A0C4-78AA-035EB2298DDD}"/>
          </ac:picMkLst>
        </pc:picChg>
        <pc:picChg chg="add mod">
          <ac:chgData name="AYUSH" userId="12654e0ab21d46e0" providerId="LiveId" clId="{BA77965A-4BFD-4E6F-A34B-6C054AD56EAC}" dt="2022-05-26T10:53:01.701" v="653" actId="1076"/>
          <ac:picMkLst>
            <pc:docMk/>
            <pc:sldMk cId="2331998338" sldId="314"/>
            <ac:picMk id="7179" creationId="{9CC0FFB4-DE39-47DC-BE0D-30D51EE8CDB4}"/>
          </ac:picMkLst>
        </pc:picChg>
        <pc:picChg chg="add mod">
          <ac:chgData name="AYUSH" userId="12654e0ab21d46e0" providerId="LiveId" clId="{BA77965A-4BFD-4E6F-A34B-6C054AD56EAC}" dt="2022-05-26T10:54:31.816" v="673" actId="1076"/>
          <ac:picMkLst>
            <pc:docMk/>
            <pc:sldMk cId="2331998338" sldId="314"/>
            <ac:picMk id="7182" creationId="{8DB73ACF-E85E-63EE-179C-2B6C6E882BEF}"/>
          </ac:picMkLst>
        </pc:picChg>
      </pc:sldChg>
      <pc:sldChg chg="add del">
        <pc:chgData name="AYUSH" userId="12654e0ab21d46e0" providerId="LiveId" clId="{BA77965A-4BFD-4E6F-A34B-6C054AD56EAC}" dt="2022-05-26T10:56:43.452" v="696" actId="2696"/>
        <pc:sldMkLst>
          <pc:docMk/>
          <pc:sldMk cId="550163701" sldId="315"/>
        </pc:sldMkLst>
      </pc:sldChg>
      <pc:sldChg chg="addSp delSp modSp add mod">
        <pc:chgData name="AYUSH" userId="12654e0ab21d46e0" providerId="LiveId" clId="{BA77965A-4BFD-4E6F-A34B-6C054AD56EAC}" dt="2022-05-26T11:04:08.136" v="749" actId="1076"/>
        <pc:sldMkLst>
          <pc:docMk/>
          <pc:sldMk cId="2749947442" sldId="315"/>
        </pc:sldMkLst>
        <pc:spChg chg="add del">
          <ac:chgData name="AYUSH" userId="12654e0ab21d46e0" providerId="LiveId" clId="{BA77965A-4BFD-4E6F-A34B-6C054AD56EAC}" dt="2022-05-26T10:58:59.255" v="700" actId="21"/>
          <ac:spMkLst>
            <pc:docMk/>
            <pc:sldMk cId="2749947442" sldId="315"/>
            <ac:spMk id="2" creationId="{10EFFB81-F5FE-E115-CC2D-239521735589}"/>
          </ac:spMkLst>
        </pc:spChg>
        <pc:spChg chg="add mod">
          <ac:chgData name="AYUSH" userId="12654e0ab21d46e0" providerId="LiveId" clId="{BA77965A-4BFD-4E6F-A34B-6C054AD56EAC}" dt="2022-05-26T11:00:01.386" v="710" actId="1076"/>
          <ac:spMkLst>
            <pc:docMk/>
            <pc:sldMk cId="2749947442" sldId="315"/>
            <ac:spMk id="3" creationId="{913AD6F2-2411-B892-D773-CE34287DC20D}"/>
          </ac:spMkLst>
        </pc:spChg>
        <pc:spChg chg="add del">
          <ac:chgData name="AYUSH" userId="12654e0ab21d46e0" providerId="LiveId" clId="{BA77965A-4BFD-4E6F-A34B-6C054AD56EAC}" dt="2022-05-26T11:00:25.267" v="712" actId="21"/>
          <ac:spMkLst>
            <pc:docMk/>
            <pc:sldMk cId="2749947442" sldId="315"/>
            <ac:spMk id="4" creationId="{4DE46AE2-7F59-F43C-04D1-A060C4F08E88}"/>
          </ac:spMkLst>
        </pc:spChg>
        <pc:spChg chg="add mod">
          <ac:chgData name="AYUSH" userId="12654e0ab21d46e0" providerId="LiveId" clId="{BA77965A-4BFD-4E6F-A34B-6C054AD56EAC}" dt="2022-05-26T11:01:15.488" v="725" actId="1076"/>
          <ac:spMkLst>
            <pc:docMk/>
            <pc:sldMk cId="2749947442" sldId="315"/>
            <ac:spMk id="5" creationId="{0F0F2A03-CAEA-8F89-DA3E-33EBF1D23BBB}"/>
          </ac:spMkLst>
        </pc:spChg>
        <pc:spChg chg="add del">
          <ac:chgData name="AYUSH" userId="12654e0ab21d46e0" providerId="LiveId" clId="{BA77965A-4BFD-4E6F-A34B-6C054AD56EAC}" dt="2022-05-26T11:01:36.036" v="727" actId="21"/>
          <ac:spMkLst>
            <pc:docMk/>
            <pc:sldMk cId="2749947442" sldId="315"/>
            <ac:spMk id="6" creationId="{7F1C1186-73ED-1A1D-D19D-7CD1FA85365D}"/>
          </ac:spMkLst>
        </pc:spChg>
        <pc:spChg chg="add mod">
          <ac:chgData name="AYUSH" userId="12654e0ab21d46e0" providerId="LiveId" clId="{BA77965A-4BFD-4E6F-A34B-6C054AD56EAC}" dt="2022-05-26T11:02:05.951" v="734" actId="1076"/>
          <ac:spMkLst>
            <pc:docMk/>
            <pc:sldMk cId="2749947442" sldId="315"/>
            <ac:spMk id="7" creationId="{6F63CFCF-DB63-13C9-BEF8-C2A5D08D69A3}"/>
          </ac:spMkLst>
        </pc:spChg>
        <pc:spChg chg="del">
          <ac:chgData name="AYUSH" userId="12654e0ab21d46e0" providerId="LiveId" clId="{BA77965A-4BFD-4E6F-A34B-6C054AD56EAC}" dt="2022-05-26T10:58:16.182" v="698" actId="478"/>
          <ac:spMkLst>
            <pc:docMk/>
            <pc:sldMk cId="2749947442" sldId="315"/>
            <ac:spMk id="8" creationId="{3ACD9123-2FD1-C544-B56F-D0BEA8D389D5}"/>
          </ac:spMkLst>
        </pc:spChg>
        <pc:spChg chg="add del mod">
          <ac:chgData name="AYUSH" userId="12654e0ab21d46e0" providerId="LiveId" clId="{BA77965A-4BFD-4E6F-A34B-6C054AD56EAC}" dt="2022-05-26T11:02:32.632" v="737" actId="21"/>
          <ac:spMkLst>
            <pc:docMk/>
            <pc:sldMk cId="2749947442" sldId="315"/>
            <ac:spMk id="9" creationId="{EEF312AB-C73C-15AA-95BA-DBD159EFF20D}"/>
          </ac:spMkLst>
        </pc:spChg>
        <pc:spChg chg="add mod">
          <ac:chgData name="AYUSH" userId="12654e0ab21d46e0" providerId="LiveId" clId="{BA77965A-4BFD-4E6F-A34B-6C054AD56EAC}" dt="2022-05-26T11:04:08.136" v="749" actId="1076"/>
          <ac:spMkLst>
            <pc:docMk/>
            <pc:sldMk cId="2749947442" sldId="315"/>
            <ac:spMk id="10" creationId="{CBD6103B-E5E0-1F38-C864-6F2358FD46AA}"/>
          </ac:spMkLst>
        </pc:spChg>
        <pc:spChg chg="del">
          <ac:chgData name="AYUSH" userId="12654e0ab21d46e0" providerId="LiveId" clId="{BA77965A-4BFD-4E6F-A34B-6C054AD56EAC}" dt="2022-05-26T10:58:16.182" v="698" actId="478"/>
          <ac:spMkLst>
            <pc:docMk/>
            <pc:sldMk cId="2749947442" sldId="315"/>
            <ac:spMk id="13" creationId="{6CA8F993-8A19-C7C7-EE92-15A7D8147E36}"/>
          </ac:spMkLst>
        </pc:spChg>
        <pc:spChg chg="del">
          <ac:chgData name="AYUSH" userId="12654e0ab21d46e0" providerId="LiveId" clId="{BA77965A-4BFD-4E6F-A34B-6C054AD56EAC}" dt="2022-05-26T10:58:16.182" v="698" actId="478"/>
          <ac:spMkLst>
            <pc:docMk/>
            <pc:sldMk cId="2749947442" sldId="315"/>
            <ac:spMk id="17" creationId="{F6B981F3-B82C-AA44-6BA9-25C098155DF9}"/>
          </ac:spMkLst>
        </pc:spChg>
        <pc:spChg chg="del">
          <ac:chgData name="AYUSH" userId="12654e0ab21d46e0" providerId="LiveId" clId="{BA77965A-4BFD-4E6F-A34B-6C054AD56EAC}" dt="2022-05-26T10:58:16.182" v="698" actId="478"/>
          <ac:spMkLst>
            <pc:docMk/>
            <pc:sldMk cId="2749947442" sldId="315"/>
            <ac:spMk id="23" creationId="{5B348C9F-FD26-10A2-FA51-28DEC8D02B4A}"/>
          </ac:spMkLst>
        </pc:spChg>
        <pc:spChg chg="del">
          <ac:chgData name="AYUSH" userId="12654e0ab21d46e0" providerId="LiveId" clId="{BA77965A-4BFD-4E6F-A34B-6C054AD56EAC}" dt="2022-05-26T10:58:16.182" v="698" actId="478"/>
          <ac:spMkLst>
            <pc:docMk/>
            <pc:sldMk cId="2749947442" sldId="315"/>
            <ac:spMk id="24" creationId="{2D41D0EC-E9F4-6CDD-05E4-34974B0D6AAD}"/>
          </ac:spMkLst>
        </pc:spChg>
        <pc:spChg chg="del">
          <ac:chgData name="AYUSH" userId="12654e0ab21d46e0" providerId="LiveId" clId="{BA77965A-4BFD-4E6F-A34B-6C054AD56EAC}" dt="2022-05-26T10:58:16.182" v="698" actId="478"/>
          <ac:spMkLst>
            <pc:docMk/>
            <pc:sldMk cId="2749947442" sldId="315"/>
            <ac:spMk id="25" creationId="{09543079-9B72-3DC6-C1C4-D5FDC4EE8FEE}"/>
          </ac:spMkLst>
        </pc:spChg>
        <pc:picChg chg="del">
          <ac:chgData name="AYUSH" userId="12654e0ab21d46e0" providerId="LiveId" clId="{BA77965A-4BFD-4E6F-A34B-6C054AD56EAC}" dt="2022-05-26T10:58:16.182" v="698" actId="478"/>
          <ac:picMkLst>
            <pc:docMk/>
            <pc:sldMk cId="2749947442" sldId="315"/>
            <ac:picMk id="19" creationId="{462EF3E3-FFA1-D29B-45B1-02BB535FB56A}"/>
          </ac:picMkLst>
        </pc:picChg>
        <pc:picChg chg="del">
          <ac:chgData name="AYUSH" userId="12654e0ab21d46e0" providerId="LiveId" clId="{BA77965A-4BFD-4E6F-A34B-6C054AD56EAC}" dt="2022-05-26T10:58:16.182" v="698" actId="478"/>
          <ac:picMkLst>
            <pc:docMk/>
            <pc:sldMk cId="2749947442" sldId="315"/>
            <ac:picMk id="20" creationId="{20AD05AD-AB28-37BD-586F-723E97EC6B92}"/>
          </ac:picMkLst>
        </pc:picChg>
        <pc:picChg chg="del">
          <ac:chgData name="AYUSH" userId="12654e0ab21d46e0" providerId="LiveId" clId="{BA77965A-4BFD-4E6F-A34B-6C054AD56EAC}" dt="2022-05-26T10:58:16.182" v="698" actId="478"/>
          <ac:picMkLst>
            <pc:docMk/>
            <pc:sldMk cId="2749947442" sldId="315"/>
            <ac:picMk id="21" creationId="{365E68CE-DCB0-24B7-BE26-31B8E7364337}"/>
          </ac:picMkLst>
        </pc:picChg>
        <pc:picChg chg="del">
          <ac:chgData name="AYUSH" userId="12654e0ab21d46e0" providerId="LiveId" clId="{BA77965A-4BFD-4E6F-A34B-6C054AD56EAC}" dt="2022-05-26T10:58:16.182" v="698" actId="478"/>
          <ac:picMkLst>
            <pc:docMk/>
            <pc:sldMk cId="2749947442" sldId="315"/>
            <ac:picMk id="7176" creationId="{3FAC88B5-D000-A0C4-78AA-035EB2298DDD}"/>
          </ac:picMkLst>
        </pc:picChg>
        <pc:picChg chg="del">
          <ac:chgData name="AYUSH" userId="12654e0ab21d46e0" providerId="LiveId" clId="{BA77965A-4BFD-4E6F-A34B-6C054AD56EAC}" dt="2022-05-26T10:58:16.182" v="698" actId="478"/>
          <ac:picMkLst>
            <pc:docMk/>
            <pc:sldMk cId="2749947442" sldId="315"/>
            <ac:picMk id="7179" creationId="{9CC0FFB4-DE39-47DC-BE0D-30D51EE8CDB4}"/>
          </ac:picMkLst>
        </pc:picChg>
        <pc:picChg chg="del">
          <ac:chgData name="AYUSH" userId="12654e0ab21d46e0" providerId="LiveId" clId="{BA77965A-4BFD-4E6F-A34B-6C054AD56EAC}" dt="2022-05-26T10:58:16.182" v="698" actId="478"/>
          <ac:picMkLst>
            <pc:docMk/>
            <pc:sldMk cId="2749947442" sldId="315"/>
            <ac:picMk id="7182" creationId="{8DB73ACF-E85E-63EE-179C-2B6C6E882BEF}"/>
          </ac:picMkLst>
        </pc:picChg>
        <pc:picChg chg="add mod">
          <ac:chgData name="AYUSH" userId="12654e0ab21d46e0" providerId="LiveId" clId="{BA77965A-4BFD-4E6F-A34B-6C054AD56EAC}" dt="2022-05-26T10:59:53.951" v="709" actId="1076"/>
          <ac:picMkLst>
            <pc:docMk/>
            <pc:sldMk cId="2749947442" sldId="315"/>
            <ac:picMk id="8193" creationId="{758D683F-9139-00D1-656B-7BAA68ECD5D5}"/>
          </ac:picMkLst>
        </pc:picChg>
        <pc:picChg chg="add mod">
          <ac:chgData name="AYUSH" userId="12654e0ab21d46e0" providerId="LiveId" clId="{BA77965A-4BFD-4E6F-A34B-6C054AD56EAC}" dt="2022-05-26T11:00:58.016" v="720" actId="1076"/>
          <ac:picMkLst>
            <pc:docMk/>
            <pc:sldMk cId="2749947442" sldId="315"/>
            <ac:picMk id="8196" creationId="{DA6A16D8-1E81-4C8B-9160-25F80CE1ADA1}"/>
          </ac:picMkLst>
        </pc:picChg>
        <pc:picChg chg="add mod">
          <ac:chgData name="AYUSH" userId="12654e0ab21d46e0" providerId="LiveId" clId="{BA77965A-4BFD-4E6F-A34B-6C054AD56EAC}" dt="2022-05-26T11:01:49.050" v="731" actId="1076"/>
          <ac:picMkLst>
            <pc:docMk/>
            <pc:sldMk cId="2749947442" sldId="315"/>
            <ac:picMk id="8199" creationId="{EAE76BA3-0037-DDA8-647B-A640AAFF16FA}"/>
          </ac:picMkLst>
        </pc:picChg>
        <pc:picChg chg="add mod">
          <ac:chgData name="AYUSH" userId="12654e0ab21d46e0" providerId="LiveId" clId="{BA77965A-4BFD-4E6F-A34B-6C054AD56EAC}" dt="2022-05-26T11:04:02.580" v="748" actId="1076"/>
          <ac:picMkLst>
            <pc:docMk/>
            <pc:sldMk cId="2749947442" sldId="315"/>
            <ac:picMk id="8202" creationId="{34D21BE3-85AB-98E8-379F-0F4FF52F9E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513989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tutorialspoint.com/software_engineering/" TargetMode="External"/><Relationship Id="rId7" Type="http://schemas.openxmlformats.org/officeDocument/2006/relationships/hyperlink" Target="https://docs.phpmyadmin.net/en/latest/user.html"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6" Type="http://schemas.openxmlformats.org/officeDocument/2006/relationships/hyperlink" Target="https://www.tutorialspoint.com/sql/index.htm" TargetMode="External"/><Relationship Id="rId5" Type="http://schemas.openxmlformats.org/officeDocument/2006/relationships/hyperlink" Target="https://www.geeksforgeeks.org/module-specifications-in-software-engineering/" TargetMode="External"/><Relationship Id="rId4" Type="http://schemas.openxmlformats.org/officeDocument/2006/relationships/hyperlink" Target="https://www.javatpoint.com/software-engineering-data-flow-diagram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guru99.com/web-application-testing.html" TargetMode="External"/><Relationship Id="rId2" Type="http://schemas.openxmlformats.org/officeDocument/2006/relationships/hyperlink" Target="https://www.tutorialspoint.com/software_testing_dictionary/web_application_testing.htm" TargetMode="External"/><Relationship Id="rId1" Type="http://schemas.openxmlformats.org/officeDocument/2006/relationships/slideLayout" Target="../slideLayouts/slideLayout2.xml"/><Relationship Id="rId6" Type="http://schemas.openxmlformats.org/officeDocument/2006/relationships/hyperlink" Target="https://www.genamet.com/resources/blog/the-advantages-of-using-a-doctor-appointment-booking-system" TargetMode="External"/><Relationship Id="rId5" Type="http://schemas.openxmlformats.org/officeDocument/2006/relationships/hyperlink" Target="https://www.scribd.com/document/342098953/Doctor-Appointment-System#fullscreen&amp;from_embed" TargetMode="External"/><Relationship Id="rId4" Type="http://schemas.openxmlformats.org/officeDocument/2006/relationships/hyperlink" Target="https://www.numa.com/blog/how-appointment-scheduling-software-work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814388" y="2071687"/>
            <a:ext cx="8036718" cy="18430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“E – Health Care Website”</a:t>
            </a:r>
            <a:endParaRPr sz="2000" dirty="0"/>
          </a:p>
        </p:txBody>
      </p:sp>
      <p:sp>
        <p:nvSpPr>
          <p:cNvPr id="4" name="TextBox 3">
            <a:extLst>
              <a:ext uri="{FF2B5EF4-FFF2-40B4-BE49-F238E27FC236}">
                <a16:creationId xmlns:a16="http://schemas.microsoft.com/office/drawing/2014/main" id="{C15DBF4E-2D3D-6AED-42EB-D0AB6759CDC5}"/>
              </a:ext>
            </a:extLst>
          </p:cNvPr>
          <p:cNvSpPr txBox="1"/>
          <p:nvPr/>
        </p:nvSpPr>
        <p:spPr>
          <a:xfrm>
            <a:off x="178593" y="2621755"/>
            <a:ext cx="3193257" cy="2616101"/>
          </a:xfrm>
          <a:prstGeom prst="rect">
            <a:avLst/>
          </a:prstGeom>
          <a:noFill/>
        </p:spPr>
        <p:txBody>
          <a:bodyPr wrap="square">
            <a:spAutoFit/>
          </a:bodyPr>
          <a:lstStyle/>
          <a:p>
            <a:pPr marL="0" lvl="0" indent="0" algn="l" rtl="0">
              <a:spcBef>
                <a:spcPts val="600"/>
              </a:spcBef>
              <a:spcAft>
                <a:spcPts val="0"/>
              </a:spcAft>
              <a:buNone/>
            </a:pPr>
            <a:endParaRPr lang="en-IN" b="1" dirty="0"/>
          </a:p>
          <a:p>
            <a:pPr marL="0" lvl="0" indent="0" algn="l" rtl="0">
              <a:spcBef>
                <a:spcPts val="600"/>
              </a:spcBef>
              <a:spcAft>
                <a:spcPts val="0"/>
              </a:spcAft>
              <a:buNone/>
            </a:pPr>
            <a:endParaRPr lang="en-IN" b="1" dirty="0"/>
          </a:p>
          <a:p>
            <a:pPr marL="0" lvl="0" indent="0" algn="l" rtl="0">
              <a:spcBef>
                <a:spcPts val="600"/>
              </a:spcBef>
              <a:spcAft>
                <a:spcPts val="0"/>
              </a:spcAft>
              <a:buNone/>
            </a:pPr>
            <a:r>
              <a:rPr lang="en-IN" sz="1100" b="1" dirty="0"/>
              <a:t>Submitted By : </a:t>
            </a:r>
          </a:p>
          <a:p>
            <a:pPr marL="0" lvl="0" indent="0" algn="l" rtl="0">
              <a:spcBef>
                <a:spcPts val="600"/>
              </a:spcBef>
              <a:spcAft>
                <a:spcPts val="0"/>
              </a:spcAft>
              <a:buNone/>
            </a:pPr>
            <a:r>
              <a:rPr lang="en-IN" sz="1100" b="1" dirty="0"/>
              <a:t>Name: </a:t>
            </a:r>
            <a:r>
              <a:rPr lang="en-IN" sz="1100" b="1" dirty="0" err="1"/>
              <a:t>Ayush</a:t>
            </a:r>
            <a:r>
              <a:rPr lang="en-IN" sz="1100" b="1" dirty="0"/>
              <a:t> Sharma                                     </a:t>
            </a:r>
          </a:p>
          <a:p>
            <a:pPr marL="0" lvl="0" indent="0" algn="l" rtl="0">
              <a:spcBef>
                <a:spcPts val="600"/>
              </a:spcBef>
              <a:spcAft>
                <a:spcPts val="0"/>
              </a:spcAft>
              <a:buNone/>
            </a:pPr>
            <a:r>
              <a:rPr lang="en-IN" sz="1100" b="1" dirty="0"/>
              <a:t>Id : 191500201                                                                                                                        </a:t>
            </a:r>
          </a:p>
          <a:p>
            <a:pPr marL="0" lvl="0" indent="0" algn="l" rtl="0">
              <a:spcBef>
                <a:spcPts val="600"/>
              </a:spcBef>
              <a:spcAft>
                <a:spcPts val="0"/>
              </a:spcAft>
              <a:buNone/>
            </a:pPr>
            <a:r>
              <a:rPr lang="en-IN" sz="1100" b="1" dirty="0"/>
              <a:t>Name : Shivendra Singh Chauhan                   </a:t>
            </a:r>
          </a:p>
          <a:p>
            <a:pPr marL="0" lvl="0" indent="0" algn="l" rtl="0">
              <a:spcBef>
                <a:spcPts val="600"/>
              </a:spcBef>
              <a:spcAft>
                <a:spcPts val="0"/>
              </a:spcAft>
              <a:buNone/>
            </a:pPr>
            <a:r>
              <a:rPr lang="en-IN" sz="1100" b="1" dirty="0"/>
              <a:t>Id : 191500776                                                                  </a:t>
            </a:r>
          </a:p>
          <a:p>
            <a:pPr marL="0" lvl="0" indent="0" algn="l" rtl="0">
              <a:spcBef>
                <a:spcPts val="600"/>
              </a:spcBef>
              <a:spcAft>
                <a:spcPts val="0"/>
              </a:spcAft>
              <a:buNone/>
            </a:pPr>
            <a:r>
              <a:rPr lang="en-IN" sz="1100" b="1" dirty="0"/>
              <a:t>Name : </a:t>
            </a:r>
            <a:r>
              <a:rPr lang="en-IN" sz="1100" b="1" dirty="0" err="1"/>
              <a:t>Yashraj</a:t>
            </a:r>
            <a:r>
              <a:rPr lang="en-IN" sz="1100" b="1" dirty="0"/>
              <a:t> Singh </a:t>
            </a:r>
          </a:p>
          <a:p>
            <a:pPr marL="0" lvl="0" indent="0" algn="l" rtl="0">
              <a:spcBef>
                <a:spcPts val="600"/>
              </a:spcBef>
              <a:spcAft>
                <a:spcPts val="0"/>
              </a:spcAft>
              <a:buNone/>
            </a:pPr>
            <a:r>
              <a:rPr lang="en-IN" sz="1100" b="1" dirty="0"/>
              <a:t>Id : 191500940</a:t>
            </a:r>
          </a:p>
          <a:p>
            <a:pPr marL="0" lvl="0" indent="0" algn="l" rtl="0">
              <a:spcBef>
                <a:spcPts val="600"/>
              </a:spcBef>
              <a:spcAft>
                <a:spcPts val="0"/>
              </a:spcAft>
              <a:buNone/>
            </a:pPr>
            <a:r>
              <a:rPr lang="en-IN" b="1" dirty="0"/>
              <a:t> </a:t>
            </a:r>
            <a:endParaRPr lang="en-IN" sz="1400" b="1" dirty="0"/>
          </a:p>
        </p:txBody>
      </p:sp>
      <p:sp>
        <p:nvSpPr>
          <p:cNvPr id="6" name="TextBox 5">
            <a:extLst>
              <a:ext uri="{FF2B5EF4-FFF2-40B4-BE49-F238E27FC236}">
                <a16:creationId xmlns:a16="http://schemas.microsoft.com/office/drawing/2014/main" id="{B7FF09BF-99A9-88DE-6962-BEDBE1029CF0}"/>
              </a:ext>
            </a:extLst>
          </p:cNvPr>
          <p:cNvSpPr txBox="1"/>
          <p:nvPr/>
        </p:nvSpPr>
        <p:spPr>
          <a:xfrm>
            <a:off x="4879180" y="4032350"/>
            <a:ext cx="4264819" cy="1585049"/>
          </a:xfrm>
          <a:prstGeom prst="rect">
            <a:avLst/>
          </a:prstGeom>
          <a:noFill/>
        </p:spPr>
        <p:txBody>
          <a:bodyPr wrap="square">
            <a:spAutoFit/>
          </a:bodyPr>
          <a:lstStyle/>
          <a:p>
            <a:pPr>
              <a:spcBef>
                <a:spcPts val="600"/>
              </a:spcBef>
            </a:pPr>
            <a:r>
              <a:rPr lang="en-IN" b="1" dirty="0"/>
              <a:t>Supervised By : </a:t>
            </a:r>
            <a:r>
              <a:rPr lang="en-US" b="1" dirty="0">
                <a:effectLst/>
                <a:latin typeface="+mj-lt"/>
                <a:ea typeface="Calibri" panose="020F0502020204030204" pitchFamily="34" charset="0"/>
                <a:cs typeface="Calibri" panose="020F0502020204030204" pitchFamily="34" charset="0"/>
              </a:rPr>
              <a:t>Mr. </a:t>
            </a:r>
            <a:r>
              <a:rPr lang="en-US" b="1" dirty="0">
                <a:effectLst/>
                <a:latin typeface="+mj-lt"/>
                <a:ea typeface="Calibri" panose="020F0502020204030204" pitchFamily="34" charset="0"/>
              </a:rPr>
              <a:t>Akash </a:t>
            </a:r>
            <a:r>
              <a:rPr lang="en-US" b="1" dirty="0" err="1">
                <a:effectLst/>
                <a:latin typeface="+mj-lt"/>
                <a:ea typeface="Calibri" panose="020F0502020204030204" pitchFamily="34" charset="0"/>
              </a:rPr>
              <a:t>kumar</a:t>
            </a:r>
            <a:r>
              <a:rPr lang="en-US" b="1" dirty="0">
                <a:effectLst/>
                <a:latin typeface="+mj-lt"/>
                <a:ea typeface="Calibri" panose="020F0502020204030204" pitchFamily="34" charset="0"/>
              </a:rPr>
              <a:t> Choudhary</a:t>
            </a:r>
            <a:endParaRPr lang="en-IN" b="1" dirty="0">
              <a:effectLst/>
              <a:latin typeface="+mj-lt"/>
              <a:ea typeface="Times New Roman" panose="02020603050405020304" pitchFamily="18" charset="0"/>
            </a:endParaRPr>
          </a:p>
          <a:p>
            <a:pPr marL="0" lvl="0" indent="0" algn="l" rtl="0">
              <a:spcBef>
                <a:spcPts val="600"/>
              </a:spcBef>
              <a:spcAft>
                <a:spcPts val="0"/>
              </a:spcAft>
              <a:buNone/>
            </a:pPr>
            <a:r>
              <a:rPr lang="en-US" sz="1000" b="1" dirty="0"/>
              <a:t> Technical Trainer - Institute of Engineering &amp; Technology</a:t>
            </a:r>
          </a:p>
          <a:p>
            <a:pPr marL="0" lvl="0" indent="0" algn="l" rtl="0">
              <a:spcBef>
                <a:spcPts val="600"/>
              </a:spcBef>
              <a:spcAft>
                <a:spcPts val="0"/>
              </a:spcAft>
              <a:buNone/>
            </a:pPr>
            <a:endParaRPr lang="en-US" sz="1000" b="1" dirty="0"/>
          </a:p>
          <a:p>
            <a:pPr marL="0" lvl="0" indent="0" algn="l" rtl="0">
              <a:spcBef>
                <a:spcPts val="600"/>
              </a:spcBef>
              <a:spcAft>
                <a:spcPts val="0"/>
              </a:spcAft>
              <a:buNone/>
            </a:pPr>
            <a:r>
              <a:rPr lang="en-IN" sz="1000" b="1" dirty="0"/>
              <a:t> </a:t>
            </a:r>
          </a:p>
          <a:p>
            <a:pPr marL="0" lvl="0" indent="0" algn="l" rtl="0">
              <a:spcBef>
                <a:spcPts val="600"/>
              </a:spcBef>
              <a:spcAft>
                <a:spcPts val="0"/>
              </a:spcAft>
              <a:buNone/>
            </a:pPr>
            <a:endParaRPr lang="en-IN" b="1" dirty="0"/>
          </a:p>
          <a:p>
            <a:pPr marL="0" lvl="0" indent="0" algn="l" rtl="0">
              <a:spcBef>
                <a:spcPts val="600"/>
              </a:spcBef>
              <a:spcAft>
                <a:spcPts val="0"/>
              </a:spcAft>
              <a:buNone/>
            </a:pPr>
            <a:endParaRPr lang="en-IN" sz="1400" b="1" dirty="0"/>
          </a:p>
        </p:txBody>
      </p:sp>
      <p:pic>
        <p:nvPicPr>
          <p:cNvPr id="7" name="Picture 6">
            <a:extLst>
              <a:ext uri="{FF2B5EF4-FFF2-40B4-BE49-F238E27FC236}">
                <a16:creationId xmlns:a16="http://schemas.microsoft.com/office/drawing/2014/main" id="{FE42A97E-F58D-3537-9ACD-E9109AC68612}"/>
              </a:ext>
            </a:extLst>
          </p:cNvPr>
          <p:cNvPicPr>
            <a:picLocks noChangeAspect="1"/>
          </p:cNvPicPr>
          <p:nvPr/>
        </p:nvPicPr>
        <p:blipFill>
          <a:blip r:embed="rId3"/>
          <a:stretch>
            <a:fillRect/>
          </a:stretch>
        </p:blipFill>
        <p:spPr>
          <a:xfrm>
            <a:off x="3365638" y="1"/>
            <a:ext cx="2934218" cy="1754088"/>
          </a:xfrm>
          <a:prstGeom prst="rect">
            <a:avLst/>
          </a:prstGeom>
        </p:spPr>
      </p:pic>
      <p:sp>
        <p:nvSpPr>
          <p:cNvPr id="14" name="TextBox 13">
            <a:extLst>
              <a:ext uri="{FF2B5EF4-FFF2-40B4-BE49-F238E27FC236}">
                <a16:creationId xmlns:a16="http://schemas.microsoft.com/office/drawing/2014/main" id="{5160F12F-74E3-EA64-1072-AA2151FAD909}"/>
              </a:ext>
            </a:extLst>
          </p:cNvPr>
          <p:cNvSpPr txBox="1"/>
          <p:nvPr/>
        </p:nvSpPr>
        <p:spPr>
          <a:xfrm>
            <a:off x="2093119" y="1754088"/>
            <a:ext cx="5550694" cy="830997"/>
          </a:xfrm>
          <a:prstGeom prst="rect">
            <a:avLst/>
          </a:prstGeom>
          <a:noFill/>
        </p:spPr>
        <p:txBody>
          <a:bodyPr wrap="square">
            <a:spAutoFit/>
          </a:bodyPr>
          <a:lstStyle/>
          <a:p>
            <a:pPr marL="0" lvl="0" indent="0" algn="ctr" rtl="0">
              <a:spcBef>
                <a:spcPts val="0"/>
              </a:spcBef>
              <a:spcAft>
                <a:spcPts val="0"/>
              </a:spcAft>
              <a:buNone/>
            </a:pPr>
            <a:r>
              <a:rPr lang="en-US" dirty="0">
                <a:solidFill>
                  <a:schemeClr val="bg1">
                    <a:lumMod val="50000"/>
                  </a:schemeClr>
                </a:solidFill>
                <a:latin typeface="Cooper Black" panose="0208090404030B020404" pitchFamily="18" charset="0"/>
                <a:ea typeface="Source Sans Pro" panose="020B0503030403020204" pitchFamily="34" charset="0"/>
              </a:rPr>
              <a:t>    </a:t>
            </a:r>
            <a:r>
              <a:rPr lang="en-IN" sz="2000" dirty="0">
                <a:solidFill>
                  <a:schemeClr val="bg1">
                    <a:lumMod val="50000"/>
                  </a:schemeClr>
                </a:solidFill>
                <a:latin typeface="Cooper Black" panose="0208090404030B020404" pitchFamily="18" charset="0"/>
              </a:rPr>
              <a:t>Institute of Engineering &amp; Technology</a:t>
            </a:r>
            <a:endParaRPr lang="en-US" sz="1600" dirty="0">
              <a:solidFill>
                <a:schemeClr val="bg1">
                  <a:lumMod val="50000"/>
                </a:schemeClr>
              </a:solidFill>
              <a:latin typeface="Cooper Black" panose="0208090404030B020404" pitchFamily="18" charset="0"/>
              <a:ea typeface="Source Sans Pro" panose="020B0503030403020204" pitchFamily="34" charset="0"/>
            </a:endParaRPr>
          </a:p>
          <a:p>
            <a:pPr marL="0" lvl="0" indent="0" algn="l" rtl="0">
              <a:spcBef>
                <a:spcPts val="0"/>
              </a:spcBef>
              <a:spcAft>
                <a:spcPts val="0"/>
              </a:spcAft>
              <a:buNone/>
            </a:pPr>
            <a:r>
              <a:rPr lang="en-US" dirty="0">
                <a:solidFill>
                  <a:schemeClr val="bg1">
                    <a:lumMod val="50000"/>
                  </a:schemeClr>
                </a:solidFill>
                <a:latin typeface="Cooper Black" panose="0208090404030B020404" pitchFamily="18" charset="0"/>
                <a:ea typeface="Source Sans Pro" panose="020B0503030403020204" pitchFamily="34" charset="0"/>
              </a:rPr>
              <a:t>                           </a:t>
            </a:r>
          </a:p>
          <a:p>
            <a:pPr marL="0" lvl="0" indent="0" algn="l" rtl="0">
              <a:spcBef>
                <a:spcPts val="0"/>
              </a:spcBef>
              <a:spcAft>
                <a:spcPts val="0"/>
              </a:spcAft>
              <a:buNone/>
            </a:pPr>
            <a:r>
              <a:rPr lang="en-US" dirty="0">
                <a:solidFill>
                  <a:schemeClr val="bg1">
                    <a:lumMod val="50000"/>
                  </a:schemeClr>
                </a:solidFill>
                <a:latin typeface="Cooper Black" panose="0208090404030B020404" pitchFamily="18" charset="0"/>
                <a:ea typeface="Source Sans Pro" panose="020B0503030403020204" pitchFamily="34" charset="0"/>
              </a:rPr>
              <a:t>                                    SESSION</a:t>
            </a:r>
            <a:r>
              <a:rPr lang="en-US" dirty="0">
                <a:solidFill>
                  <a:schemeClr val="bg1">
                    <a:lumMod val="50000"/>
                  </a:schemeClr>
                </a:solidFill>
                <a:latin typeface="Cooper Black" panose="0208090404030B020404" pitchFamily="18" charset="0"/>
              </a:rPr>
              <a:t> : 2021 – 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60273"/>
            <a:ext cx="9144000" cy="1159800"/>
          </a:xfrm>
        </p:spPr>
        <p:txBody>
          <a:bodyPr/>
          <a:lstStyle/>
          <a:p>
            <a:pPr algn="ctr"/>
            <a:r>
              <a:rPr lang="en-GB" sz="4000" i="1" dirty="0">
                <a:effectLst>
                  <a:outerShdw blurRad="38100" dist="38100" dir="2700000" algn="tl">
                    <a:srgbClr val="000000">
                      <a:alpha val="43137"/>
                    </a:srgbClr>
                  </a:outerShdw>
                </a:effectLst>
              </a:rPr>
              <a:t>Module Description</a:t>
            </a:r>
            <a:endParaRPr lang="en-IN" sz="4000"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307181" y="792956"/>
            <a:ext cx="8836819" cy="4107656"/>
          </a:xfrm>
        </p:spPr>
        <p:txBody>
          <a:bodyPr/>
          <a:lstStyle/>
          <a:p>
            <a:pPr>
              <a:lnSpc>
                <a:spcPct val="107000"/>
              </a:lnSpc>
              <a:spcAft>
                <a:spcPts val="80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module description provides detailed information about the module and its supported components, which is accessible in different manners.</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 (patient) Module : </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Users have to first register themselves to login into the system and main objective of this module is provide all the functionality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realted</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 patient.</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 Registration Page</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module will help the user to register by providing the details.</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 Login Page</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module will help the user to Login by providing the Email &amp; Password</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Edit Profile For User</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Forgot password for User</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Change Password for User</a:t>
            </a:r>
            <a:endParaRPr lang="en-IN"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Book appointment page</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module will help for the user by booking the appointment of the doctor.</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Consulting (to doctor) </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module patient can consult to the doctor by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droping</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 message.</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GB" sz="1600" dirty="0">
              <a:solidFill>
                <a:schemeClr val="tx1"/>
              </a:solidFill>
            </a:endParaRPr>
          </a:p>
        </p:txBody>
      </p:sp>
    </p:spTree>
    <p:extLst>
      <p:ext uri="{BB962C8B-B14F-4D97-AF65-F5344CB8AC3E}">
        <p14:creationId xmlns:p14="http://schemas.microsoft.com/office/powerpoint/2010/main" val="1013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1500" y="342900"/>
            <a:ext cx="8272464" cy="4514849"/>
          </a:xfrm>
        </p:spPr>
        <p:txBody>
          <a:bodyPr/>
          <a:lstStyle/>
          <a:p>
            <a:pPr marL="38100" indent="0"/>
            <a:r>
              <a:rPr lang="en-US" sz="1800" b="1" dirty="0">
                <a:solidFill>
                  <a:schemeClr val="tx1"/>
                </a:solidFill>
              </a:rPr>
              <a:t>Doctor Module </a:t>
            </a:r>
            <a:r>
              <a:rPr lang="en-US" sz="1800" dirty="0">
                <a:solidFill>
                  <a:schemeClr val="tx1"/>
                </a:solidFill>
              </a:rPr>
              <a:t>: The main objective for developing this module is provide all the functionality related to doctor. This is a role based module where admin can perform each and every operations on data. The access level restrictions has also been implemented on the project.</a:t>
            </a:r>
          </a:p>
          <a:p>
            <a:pPr marL="38100" indent="0"/>
            <a:endParaRPr lang="en-US" sz="1800" dirty="0">
              <a:solidFill>
                <a:schemeClr val="tx1"/>
              </a:solidFill>
            </a:endParaRPr>
          </a:p>
          <a:p>
            <a:pPr>
              <a:buFont typeface="Arial" panose="020B0604020202020204" pitchFamily="34" charset="0"/>
              <a:buChar char="•"/>
            </a:pPr>
            <a:r>
              <a:rPr lang="en-US" sz="1800" dirty="0">
                <a:solidFill>
                  <a:schemeClr val="tx1"/>
                </a:solidFill>
              </a:rPr>
              <a:t>•	Doctor Registration Page</a:t>
            </a:r>
          </a:p>
          <a:p>
            <a:pPr>
              <a:buFont typeface="Arial" panose="020B0604020202020204" pitchFamily="34" charset="0"/>
              <a:buChar char="•"/>
            </a:pPr>
            <a:r>
              <a:rPr lang="en-US" sz="1800" dirty="0">
                <a:solidFill>
                  <a:schemeClr val="tx1"/>
                </a:solidFill>
              </a:rPr>
              <a:t>•	Doctor Login Page</a:t>
            </a:r>
          </a:p>
          <a:p>
            <a:pPr>
              <a:buFont typeface="Arial" panose="020B0604020202020204" pitchFamily="34" charset="0"/>
              <a:buChar char="•"/>
            </a:pPr>
            <a:r>
              <a:rPr lang="en-US" sz="1800" dirty="0">
                <a:solidFill>
                  <a:schemeClr val="tx1"/>
                </a:solidFill>
              </a:rPr>
              <a:t>-	Edit Profile For Doctor</a:t>
            </a:r>
          </a:p>
          <a:p>
            <a:pPr>
              <a:buFont typeface="Arial" panose="020B0604020202020204" pitchFamily="34" charset="0"/>
              <a:buChar char="•"/>
            </a:pPr>
            <a:r>
              <a:rPr lang="en-US" sz="1800" dirty="0">
                <a:solidFill>
                  <a:schemeClr val="tx1"/>
                </a:solidFill>
              </a:rPr>
              <a:t>-	Forgot password for Doctor</a:t>
            </a:r>
          </a:p>
          <a:p>
            <a:pPr>
              <a:buFont typeface="Arial" panose="020B0604020202020204" pitchFamily="34" charset="0"/>
              <a:buChar char="•"/>
            </a:pPr>
            <a:r>
              <a:rPr lang="en-US" sz="1800" dirty="0">
                <a:solidFill>
                  <a:schemeClr val="tx1"/>
                </a:solidFill>
              </a:rPr>
              <a:t>-	Change Password for Doctor</a:t>
            </a:r>
          </a:p>
          <a:p>
            <a:pPr>
              <a:buFont typeface="Arial" panose="020B0604020202020204" pitchFamily="34" charset="0"/>
              <a:buChar char="•"/>
            </a:pPr>
            <a:r>
              <a:rPr lang="en-US" sz="1800" dirty="0">
                <a:solidFill>
                  <a:schemeClr val="tx1"/>
                </a:solidFill>
              </a:rPr>
              <a:t>•	Appointment Request Page (Approve and reject the appointments)</a:t>
            </a:r>
          </a:p>
          <a:p>
            <a:pPr>
              <a:buFont typeface="Arial" panose="020B0604020202020204" pitchFamily="34" charset="0"/>
              <a:buChar char="•"/>
            </a:pPr>
            <a:r>
              <a:rPr lang="en-US" sz="1800" dirty="0">
                <a:solidFill>
                  <a:schemeClr val="tx1"/>
                </a:solidFill>
              </a:rPr>
              <a:t>•	Update Schedule page</a:t>
            </a:r>
          </a:p>
          <a:p>
            <a:pPr>
              <a:buFont typeface="Arial" panose="020B0604020202020204" pitchFamily="34" charset="0"/>
              <a:buChar char="•"/>
            </a:pPr>
            <a:r>
              <a:rPr lang="en-US" sz="1800" dirty="0">
                <a:solidFill>
                  <a:schemeClr val="tx1"/>
                </a:solidFill>
              </a:rPr>
              <a:t>•	Message page</a:t>
            </a:r>
          </a:p>
          <a:p>
            <a:pPr>
              <a:buFont typeface="Arial" panose="020B0604020202020204" pitchFamily="34" charset="0"/>
              <a:buChar char="•"/>
            </a:pPr>
            <a:r>
              <a:rPr lang="en-US" sz="1800" dirty="0">
                <a:solidFill>
                  <a:schemeClr val="tx1"/>
                </a:solidFill>
              </a:rPr>
              <a:t>•	Doctor : With Limited Access</a:t>
            </a:r>
          </a:p>
          <a:p>
            <a:pPr>
              <a:buFont typeface="Arial" panose="020B0604020202020204" pitchFamily="34" charset="0"/>
              <a:buChar char="•"/>
            </a:pPr>
            <a:endParaRPr lang="en-GB" sz="1800" dirty="0">
              <a:solidFill>
                <a:schemeClr val="tx1"/>
              </a:solidFill>
            </a:endParaRPr>
          </a:p>
        </p:txBody>
      </p:sp>
    </p:spTree>
    <p:extLst>
      <p:ext uri="{BB962C8B-B14F-4D97-AF65-F5344CB8AC3E}">
        <p14:creationId xmlns:p14="http://schemas.microsoft.com/office/powerpoint/2010/main" val="230162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1500" y="557212"/>
            <a:ext cx="8272464" cy="4300537"/>
          </a:xfrm>
        </p:spPr>
        <p:txBody>
          <a:bodyPr/>
          <a:lstStyle/>
          <a:p>
            <a:pPr marL="38100" indent="0"/>
            <a:r>
              <a:rPr lang="en-US" sz="1800" b="1" dirty="0">
                <a:solidFill>
                  <a:schemeClr val="tx1"/>
                </a:solidFill>
              </a:rPr>
              <a:t>Admin Module : </a:t>
            </a:r>
            <a:r>
              <a:rPr lang="en-US" sz="1800" dirty="0">
                <a:solidFill>
                  <a:schemeClr val="tx1"/>
                </a:solidFill>
              </a:rPr>
              <a:t>The system is under supervision of admin who manages the bookings made and main objective of this module is provide all the functionality </a:t>
            </a:r>
            <a:r>
              <a:rPr lang="en-US" sz="1800" dirty="0" err="1">
                <a:solidFill>
                  <a:schemeClr val="tx1"/>
                </a:solidFill>
              </a:rPr>
              <a:t>realted</a:t>
            </a:r>
            <a:r>
              <a:rPr lang="en-US" sz="1800" dirty="0">
                <a:solidFill>
                  <a:schemeClr val="tx1"/>
                </a:solidFill>
              </a:rPr>
              <a:t> to admin.</a:t>
            </a:r>
          </a:p>
          <a:p>
            <a:pPr marL="38100" indent="0"/>
            <a:r>
              <a:rPr lang="en-US" sz="1800" dirty="0">
                <a:solidFill>
                  <a:schemeClr val="tx1"/>
                </a:solidFill>
              </a:rPr>
              <a:t>•	Admin can Add New Doctors</a:t>
            </a:r>
          </a:p>
          <a:p>
            <a:pPr marL="38100" indent="0"/>
            <a:r>
              <a:rPr lang="en-US" sz="1800" dirty="0">
                <a:solidFill>
                  <a:schemeClr val="tx1"/>
                </a:solidFill>
              </a:rPr>
              <a:t>•	Manage Doctors Registration Request page</a:t>
            </a:r>
          </a:p>
          <a:p>
            <a:pPr marL="38100" indent="0"/>
            <a:r>
              <a:rPr lang="en-US" sz="1800" dirty="0">
                <a:solidFill>
                  <a:schemeClr val="tx1"/>
                </a:solidFill>
              </a:rPr>
              <a:t>•	Admin will be able to delete the records of the patient</a:t>
            </a:r>
          </a:p>
          <a:p>
            <a:pPr marL="38100" indent="0"/>
            <a:r>
              <a:rPr lang="en-US" sz="1800" dirty="0">
                <a:solidFill>
                  <a:schemeClr val="tx1"/>
                </a:solidFill>
              </a:rPr>
              <a:t>•	Admin : With Full Access</a:t>
            </a:r>
          </a:p>
          <a:p>
            <a:pPr marL="38100" indent="0"/>
            <a:r>
              <a:rPr lang="en-US" sz="1800" dirty="0">
                <a:solidFill>
                  <a:schemeClr val="tx1"/>
                </a:solidFill>
              </a:rPr>
              <a:t>•	Admin Can View :</a:t>
            </a:r>
          </a:p>
          <a:p>
            <a:pPr marL="38100" indent="0"/>
            <a:r>
              <a:rPr lang="en-US" sz="1800" dirty="0">
                <a:solidFill>
                  <a:schemeClr val="tx1"/>
                </a:solidFill>
              </a:rPr>
              <a:t>-	Registered users</a:t>
            </a:r>
          </a:p>
          <a:p>
            <a:pPr marL="38100" indent="0"/>
            <a:r>
              <a:rPr lang="en-US" sz="1800" dirty="0">
                <a:solidFill>
                  <a:schemeClr val="tx1"/>
                </a:solidFill>
              </a:rPr>
              <a:t>-	Registered Doctors                                         </a:t>
            </a:r>
          </a:p>
          <a:p>
            <a:pPr marL="38100" indent="0"/>
            <a:r>
              <a:rPr lang="en-US" sz="1800" dirty="0">
                <a:solidFill>
                  <a:schemeClr val="tx1"/>
                </a:solidFill>
              </a:rPr>
              <a:t>-	List of all Appointments</a:t>
            </a:r>
            <a:endParaRPr lang="en-GB" sz="1800" dirty="0">
              <a:solidFill>
                <a:schemeClr val="tx1"/>
              </a:solidFill>
            </a:endParaRPr>
          </a:p>
        </p:txBody>
      </p:sp>
    </p:spTree>
    <p:extLst>
      <p:ext uri="{BB962C8B-B14F-4D97-AF65-F5344CB8AC3E}">
        <p14:creationId xmlns:p14="http://schemas.microsoft.com/office/powerpoint/2010/main" val="2350532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9143999" cy="914400"/>
          </a:xfrm>
        </p:spPr>
        <p:txBody>
          <a:bodyPr/>
          <a:lstStyle/>
          <a:p>
            <a:pPr algn="ctr"/>
            <a:r>
              <a:rPr lang="en-IN" i="1" u="sng" dirty="0">
                <a:effectLst>
                  <a:outerShdw blurRad="38100" dist="38100" dir="2700000" algn="tl">
                    <a:srgbClr val="000000">
                      <a:alpha val="43137"/>
                    </a:srgbClr>
                  </a:outerShdw>
                </a:effectLst>
              </a:rPr>
              <a:t>User Interface</a:t>
            </a:r>
          </a:p>
        </p:txBody>
      </p:sp>
      <p:sp>
        <p:nvSpPr>
          <p:cNvPr id="9" name="Rectangle 8">
            <a:extLst>
              <a:ext uri="{FF2B5EF4-FFF2-40B4-BE49-F238E27FC236}">
                <a16:creationId xmlns:a16="http://schemas.microsoft.com/office/drawing/2014/main" id="{0218736C-1EA6-5D9E-EF75-257DFBEC979B}"/>
              </a:ext>
            </a:extLst>
          </p:cNvPr>
          <p:cNvSpPr>
            <a:spLocks noChangeArrowheads="1"/>
          </p:cNvSpPr>
          <p:nvPr/>
        </p:nvSpPr>
        <p:spPr bwMode="auto">
          <a:xfrm>
            <a:off x="778669" y="914400"/>
            <a:ext cx="5922169" cy="2714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5127" name="Picture 47">
            <a:extLst>
              <a:ext uri="{FF2B5EF4-FFF2-40B4-BE49-F238E27FC236}">
                <a16:creationId xmlns:a16="http://schemas.microsoft.com/office/drawing/2014/main" id="{6679BFA3-5DB0-CAB0-313A-066E43F34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69" y="938748"/>
            <a:ext cx="2827312" cy="15894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A8C6279-6E33-E311-93BE-B7F7B448C609}"/>
              </a:ext>
            </a:extLst>
          </p:cNvPr>
          <p:cNvSpPr>
            <a:spLocks noChangeArrowheads="1"/>
          </p:cNvSpPr>
          <p:nvPr/>
        </p:nvSpPr>
        <p:spPr bwMode="auto">
          <a:xfrm>
            <a:off x="150094" y="2473621"/>
            <a:ext cx="4019499" cy="279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1 : Website Home Page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30" name="Picture 211">
            <a:extLst>
              <a:ext uri="{FF2B5EF4-FFF2-40B4-BE49-F238E27FC236}">
                <a16:creationId xmlns:a16="http://schemas.microsoft.com/office/drawing/2014/main" id="{DE1987F4-575C-1D44-1CB3-D9F97D370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346" y="914399"/>
            <a:ext cx="2953770" cy="166253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2">
            <a:extLst>
              <a:ext uri="{FF2B5EF4-FFF2-40B4-BE49-F238E27FC236}">
                <a16:creationId xmlns:a16="http://schemas.microsoft.com/office/drawing/2014/main" id="{2F9D94F8-C5D0-8D98-089A-1EE458B5EA7C}"/>
              </a:ext>
            </a:extLst>
          </p:cNvPr>
          <p:cNvSpPr>
            <a:spLocks noChangeArrowheads="1"/>
          </p:cNvSpPr>
          <p:nvPr/>
        </p:nvSpPr>
        <p:spPr bwMode="auto">
          <a:xfrm>
            <a:off x="5844071" y="2615376"/>
            <a:ext cx="171353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2 : Contact Us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33" name="Picture 250">
            <a:extLst>
              <a:ext uri="{FF2B5EF4-FFF2-40B4-BE49-F238E27FC236}">
                <a16:creationId xmlns:a16="http://schemas.microsoft.com/office/drawing/2014/main" id="{C8E48906-C45F-016E-DB75-2F8C3F95B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35" y="3054800"/>
            <a:ext cx="2877484" cy="16196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5">
            <a:extLst>
              <a:ext uri="{FF2B5EF4-FFF2-40B4-BE49-F238E27FC236}">
                <a16:creationId xmlns:a16="http://schemas.microsoft.com/office/drawing/2014/main" id="{F6EF89DC-5A36-B239-2219-48CCD8A3D1D5}"/>
              </a:ext>
            </a:extLst>
          </p:cNvPr>
          <p:cNvSpPr>
            <a:spLocks noChangeArrowheads="1"/>
          </p:cNvSpPr>
          <p:nvPr/>
        </p:nvSpPr>
        <p:spPr bwMode="auto">
          <a:xfrm>
            <a:off x="905929" y="4698748"/>
            <a:ext cx="2405084"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3 : User Registration page</a:t>
            </a:r>
            <a:endParaRPr kumimoji="0" lang="en-US" altLang="en-US" sz="600" b="0" i="0" u="none" strike="noStrike" cap="none" normalizeH="0" baseline="0" dirty="0">
              <a:ln>
                <a:noFill/>
              </a:ln>
              <a:solidFill>
                <a:schemeClr val="tx1"/>
              </a:solidFill>
              <a:effectLst/>
            </a:endParaRPr>
          </a:p>
        </p:txBody>
      </p:sp>
      <p:pic>
        <p:nvPicPr>
          <p:cNvPr id="5136" name="Picture 55">
            <a:extLst>
              <a:ext uri="{FF2B5EF4-FFF2-40B4-BE49-F238E27FC236}">
                <a16:creationId xmlns:a16="http://schemas.microsoft.com/office/drawing/2014/main" id="{72DEF9FB-89FC-12F6-EC20-827108397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8712" y="3079148"/>
            <a:ext cx="2877484" cy="1619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8">
            <a:extLst>
              <a:ext uri="{FF2B5EF4-FFF2-40B4-BE49-F238E27FC236}">
                <a16:creationId xmlns:a16="http://schemas.microsoft.com/office/drawing/2014/main" id="{E1C05635-A45D-1336-E6F9-554425E42474}"/>
              </a:ext>
            </a:extLst>
          </p:cNvPr>
          <p:cNvSpPr>
            <a:spLocks noChangeArrowheads="1"/>
          </p:cNvSpPr>
          <p:nvPr/>
        </p:nvSpPr>
        <p:spPr bwMode="auto">
          <a:xfrm>
            <a:off x="5450161" y="4773660"/>
            <a:ext cx="219458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4 : User Login Page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235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62">
            <a:extLst>
              <a:ext uri="{FF2B5EF4-FFF2-40B4-BE49-F238E27FC236}">
                <a16:creationId xmlns:a16="http://schemas.microsoft.com/office/drawing/2014/main" id="{462EF3E3-FFA1-D29B-45B1-02BB535FB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79" y="439629"/>
            <a:ext cx="3034480" cy="17079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56">
            <a:extLst>
              <a:ext uri="{FF2B5EF4-FFF2-40B4-BE49-F238E27FC236}">
                <a16:creationId xmlns:a16="http://schemas.microsoft.com/office/drawing/2014/main" id="{20AD05AD-AB28-37BD-586F-723E97EC6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15" y="5219508"/>
            <a:ext cx="3266768" cy="18387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12">
            <a:extLst>
              <a:ext uri="{FF2B5EF4-FFF2-40B4-BE49-F238E27FC236}">
                <a16:creationId xmlns:a16="http://schemas.microsoft.com/office/drawing/2014/main" id="{365E68CE-DCB0-24B7-BE26-31B8E7364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37550"/>
            <a:ext cx="6188075" cy="348297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5">
            <a:extLst>
              <a:ext uri="{FF2B5EF4-FFF2-40B4-BE49-F238E27FC236}">
                <a16:creationId xmlns:a16="http://schemas.microsoft.com/office/drawing/2014/main" id="{5B348C9F-FD26-10A2-FA51-28DEC8D02B4A}"/>
              </a:ext>
            </a:extLst>
          </p:cNvPr>
          <p:cNvSpPr>
            <a:spLocks noChangeArrowheads="1"/>
          </p:cNvSpPr>
          <p:nvPr/>
        </p:nvSpPr>
        <p:spPr bwMode="auto">
          <a:xfrm>
            <a:off x="892275" y="2141154"/>
            <a:ext cx="2234381"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5 : After Login of User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6">
            <a:extLst>
              <a:ext uri="{FF2B5EF4-FFF2-40B4-BE49-F238E27FC236}">
                <a16:creationId xmlns:a16="http://schemas.microsoft.com/office/drawing/2014/main" id="{2D41D0EC-E9F4-6CDD-05E4-34974B0D6AAD}"/>
              </a:ext>
            </a:extLst>
          </p:cNvPr>
          <p:cNvSpPr>
            <a:spLocks noChangeArrowheads="1"/>
          </p:cNvSpPr>
          <p:nvPr/>
        </p:nvSpPr>
        <p:spPr bwMode="auto">
          <a:xfrm>
            <a:off x="-132736" y="7236251"/>
            <a:ext cx="260309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6 : Doctor Registration page</a:t>
            </a:r>
            <a:endParaRPr kumimoji="0" lang="en-US" altLang="en-US" sz="600" b="0" i="0" u="none" strike="noStrike" cap="none" normalizeH="0" baseline="0" dirty="0">
              <a:ln>
                <a:noFill/>
              </a:ln>
              <a:solidFill>
                <a:schemeClr val="tx1"/>
              </a:solidFill>
              <a:effectLst/>
            </a:endParaRPr>
          </a:p>
        </p:txBody>
      </p:sp>
      <p:sp>
        <p:nvSpPr>
          <p:cNvPr id="25" name="Rectangle 7">
            <a:extLst>
              <a:ext uri="{FF2B5EF4-FFF2-40B4-BE49-F238E27FC236}">
                <a16:creationId xmlns:a16="http://schemas.microsoft.com/office/drawing/2014/main" id="{09543079-9B72-3DC6-C1C4-D5FDC4EE8FEE}"/>
              </a:ext>
            </a:extLst>
          </p:cNvPr>
          <p:cNvSpPr>
            <a:spLocks noChangeArrowheads="1"/>
          </p:cNvSpPr>
          <p:nvPr/>
        </p:nvSpPr>
        <p:spPr bwMode="auto">
          <a:xfrm>
            <a:off x="0" y="11820525"/>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7 : Doctor Login Page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176" name="Picture 256">
            <a:extLst>
              <a:ext uri="{FF2B5EF4-FFF2-40B4-BE49-F238E27FC236}">
                <a16:creationId xmlns:a16="http://schemas.microsoft.com/office/drawing/2014/main" id="{3FAC88B5-D000-A0C4-78AA-035EB2298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417" y="439629"/>
            <a:ext cx="2991441" cy="168374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0">
            <a:extLst>
              <a:ext uri="{FF2B5EF4-FFF2-40B4-BE49-F238E27FC236}">
                <a16:creationId xmlns:a16="http://schemas.microsoft.com/office/drawing/2014/main" id="{3ACD9123-2FD1-C544-B56F-D0BEA8D389D5}"/>
              </a:ext>
            </a:extLst>
          </p:cNvPr>
          <p:cNvSpPr>
            <a:spLocks noChangeArrowheads="1"/>
          </p:cNvSpPr>
          <p:nvPr/>
        </p:nvSpPr>
        <p:spPr bwMode="auto">
          <a:xfrm>
            <a:off x="5164417" y="2118631"/>
            <a:ext cx="3163529"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6 : Doctor Registration page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79" name="Picture 212">
            <a:extLst>
              <a:ext uri="{FF2B5EF4-FFF2-40B4-BE49-F238E27FC236}">
                <a16:creationId xmlns:a16="http://schemas.microsoft.com/office/drawing/2014/main" id="{9CC0FFB4-DE39-47DC-BE0D-30D51EE8C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98" y="2698747"/>
            <a:ext cx="3097161" cy="174324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3">
            <a:extLst>
              <a:ext uri="{FF2B5EF4-FFF2-40B4-BE49-F238E27FC236}">
                <a16:creationId xmlns:a16="http://schemas.microsoft.com/office/drawing/2014/main" id="{6CA8F993-8A19-C7C7-EE92-15A7D8147E36}"/>
              </a:ext>
            </a:extLst>
          </p:cNvPr>
          <p:cNvSpPr>
            <a:spLocks noChangeArrowheads="1"/>
          </p:cNvSpPr>
          <p:nvPr/>
        </p:nvSpPr>
        <p:spPr bwMode="auto">
          <a:xfrm>
            <a:off x="634179" y="4449183"/>
            <a:ext cx="2750574"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7 : Doctor Login Page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82" name="Picture 215">
            <a:extLst>
              <a:ext uri="{FF2B5EF4-FFF2-40B4-BE49-F238E27FC236}">
                <a16:creationId xmlns:a16="http://schemas.microsoft.com/office/drawing/2014/main" id="{8DB73ACF-E85E-63EE-179C-2B6C6E882B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6214" y="2693611"/>
            <a:ext cx="3097161" cy="174324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6B981F3-B82C-AA44-6BA9-25C098155DF9}"/>
              </a:ext>
            </a:extLst>
          </p:cNvPr>
          <p:cNvSpPr>
            <a:spLocks noChangeArrowheads="1"/>
          </p:cNvSpPr>
          <p:nvPr/>
        </p:nvSpPr>
        <p:spPr bwMode="auto">
          <a:xfrm>
            <a:off x="5164417" y="4497849"/>
            <a:ext cx="3097162"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8 : After Login of Doctor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1998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216">
            <a:extLst>
              <a:ext uri="{FF2B5EF4-FFF2-40B4-BE49-F238E27FC236}">
                <a16:creationId xmlns:a16="http://schemas.microsoft.com/office/drawing/2014/main" id="{758D683F-9139-00D1-656B-7BAA68ECD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63" y="435077"/>
            <a:ext cx="3170903" cy="17847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13AD6F2-2411-B892-D773-CE34287DC20D}"/>
              </a:ext>
            </a:extLst>
          </p:cNvPr>
          <p:cNvSpPr>
            <a:spLocks noChangeArrowheads="1"/>
          </p:cNvSpPr>
          <p:nvPr/>
        </p:nvSpPr>
        <p:spPr bwMode="auto">
          <a:xfrm>
            <a:off x="700547" y="2294751"/>
            <a:ext cx="353224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9 : Update Schedule Page For the Doctor</a:t>
            </a:r>
            <a:endParaRPr kumimoji="0" lang="en-US" altLang="en-US" sz="600" b="0" i="0" u="none" strike="noStrike" cap="none" normalizeH="0" baseline="0" dirty="0">
              <a:ln>
                <a:noFill/>
              </a:ln>
              <a:solidFill>
                <a:schemeClr val="tx1"/>
              </a:solidFill>
              <a:effectLst/>
            </a:endParaRPr>
          </a:p>
        </p:txBody>
      </p:sp>
      <p:pic>
        <p:nvPicPr>
          <p:cNvPr id="8196" name="Picture 217">
            <a:extLst>
              <a:ext uri="{FF2B5EF4-FFF2-40B4-BE49-F238E27FC236}">
                <a16:creationId xmlns:a16="http://schemas.microsoft.com/office/drawing/2014/main" id="{DA6A16D8-1E81-4C8B-9160-25F80CE1A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417" y="435077"/>
            <a:ext cx="3170903" cy="1784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0F0F2A03-CAEA-8F89-DA3E-33EBF1D23BBB}"/>
              </a:ext>
            </a:extLst>
          </p:cNvPr>
          <p:cNvSpPr>
            <a:spLocks noChangeArrowheads="1"/>
          </p:cNvSpPr>
          <p:nvPr/>
        </p:nvSpPr>
        <p:spPr bwMode="auto">
          <a:xfrm>
            <a:off x="5891980" y="2294750"/>
            <a:ext cx="1821427"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10 : Admin Login</a:t>
            </a:r>
            <a:endParaRPr kumimoji="0" lang="en-US" altLang="en-US" sz="600" b="0" i="0" u="none" strike="noStrike" cap="none" normalizeH="0" baseline="0" dirty="0">
              <a:ln>
                <a:noFill/>
              </a:ln>
              <a:solidFill>
                <a:schemeClr val="tx1"/>
              </a:solidFill>
              <a:effectLst/>
            </a:endParaRPr>
          </a:p>
        </p:txBody>
      </p:sp>
      <p:pic>
        <p:nvPicPr>
          <p:cNvPr id="8199" name="Picture 222">
            <a:extLst>
              <a:ext uri="{FF2B5EF4-FFF2-40B4-BE49-F238E27FC236}">
                <a16:creationId xmlns:a16="http://schemas.microsoft.com/office/drawing/2014/main" id="{EAE76BA3-0037-DDA8-647B-A640AAFF1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663" y="2720447"/>
            <a:ext cx="3170903" cy="17829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6F63CFCF-DB63-13C9-BEF8-C2A5D08D69A3}"/>
              </a:ext>
            </a:extLst>
          </p:cNvPr>
          <p:cNvSpPr>
            <a:spLocks noChangeArrowheads="1"/>
          </p:cNvSpPr>
          <p:nvPr/>
        </p:nvSpPr>
        <p:spPr bwMode="auto">
          <a:xfrm>
            <a:off x="966020" y="4513615"/>
            <a:ext cx="251460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11 : After Admin Login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202" name="Picture 223">
            <a:extLst>
              <a:ext uri="{FF2B5EF4-FFF2-40B4-BE49-F238E27FC236}">
                <a16:creationId xmlns:a16="http://schemas.microsoft.com/office/drawing/2014/main" id="{34D21BE3-85AB-98E8-379F-0F4FF52F9E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9417" y="2645208"/>
            <a:ext cx="3170903" cy="178475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2">
            <a:extLst>
              <a:ext uri="{FF2B5EF4-FFF2-40B4-BE49-F238E27FC236}">
                <a16:creationId xmlns:a16="http://schemas.microsoft.com/office/drawing/2014/main" id="{CBD6103B-E5E0-1F38-C864-6F2358FD46AA}"/>
              </a:ext>
            </a:extLst>
          </p:cNvPr>
          <p:cNvSpPr>
            <a:spLocks noChangeArrowheads="1"/>
          </p:cNvSpPr>
          <p:nvPr/>
        </p:nvSpPr>
        <p:spPr bwMode="auto">
          <a:xfrm>
            <a:off x="5368410" y="4503418"/>
            <a:ext cx="305291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12 : Display All User List By Admin</a:t>
            </a:r>
            <a:endParaRPr kumimoji="0" lang="en-US" altLang="en-US" sz="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749947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54500"/>
            <a:ext cx="9239864" cy="670961"/>
          </a:xfrm>
        </p:spPr>
        <p:txBody>
          <a:bodyPr/>
          <a:lstStyle/>
          <a:p>
            <a:pPr algn="ctr"/>
            <a:r>
              <a:rPr lang="en-GB" i="1" dirty="0">
                <a:effectLst>
                  <a:outerShdw blurRad="38100" dist="38100" dir="2700000" algn="tl">
                    <a:srgbClr val="000000">
                      <a:alpha val="43137"/>
                    </a:srgbClr>
                  </a:outerShdw>
                </a:effectLst>
              </a:rPr>
              <a:t>CONCLUSION </a:t>
            </a:r>
            <a:endParaRPr lang="en-IN"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744794" y="811161"/>
            <a:ext cx="8082116" cy="3945194"/>
          </a:xfrm>
        </p:spPr>
        <p:txBody>
          <a:bodyPr/>
          <a:lstStyle/>
          <a:p>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Patients are increasingly looking at convenient ways to book appointments. They prefer to use options available on their mobile or laptop to book appointments. An online doctor booking appointment system that integrates seamlessly with an Electronic Health Record (EHR) is ideal for doctors as well. It reduces fatigue and frustration. Adopting digital technologies involving the use of appropriate tools is recommended for doctors. The pandemic has made sure that digital modes are embraced even by sections of society that was either hesitant earlier or had limited access to the </a:t>
            </a:r>
            <a:r>
              <a:rPr lang="en-US" sz="1800" b="0" i="0" dirty="0">
                <a:solidFill>
                  <a:schemeClr val="tx1"/>
                </a:solidFill>
                <a:effectLst/>
                <a:latin typeface="Times New Roman" panose="02020603050405020304" pitchFamily="18" charset="0"/>
                <a:cs typeface="Times New Roman" panose="02020603050405020304" pitchFamily="18" charset="0"/>
              </a:rPr>
              <a:t>to the internet or such tools. Patients are also likely to be more welcoming of these tools. Having a presence on the internet is a starting point. Having a convenient appointment system using which patients can reach you is the next step. Every doctor should adopt digital tools lest they be left behind. In addition to building a digital presence for doctors, we also integrate the appointment booking system which in turn integrates with the E.H.R.</a:t>
            </a:r>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33378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885605" cy="835819"/>
          </a:xfrm>
        </p:spPr>
        <p:txBody>
          <a:bodyPr/>
          <a:lstStyle/>
          <a:p>
            <a:pPr algn="ctr"/>
            <a:r>
              <a:rPr lang="en-IN" sz="4400" b="1" dirty="0">
                <a:effectLst/>
                <a:latin typeface="Roboto Slab" panose="020B0604020202020204" charset="0"/>
                <a:ea typeface="Roboto Slab" panose="020B0604020202020204" charset="0"/>
                <a:cs typeface="Times New Roman" panose="02020603050405020304" pitchFamily="18" charset="0"/>
              </a:rPr>
              <a:t> References &amp; Bibliography</a:t>
            </a:r>
            <a:r>
              <a:rPr lang="en-GB" i="1" u="sng" dirty="0">
                <a:effectLst>
                  <a:outerShdw blurRad="38100" dist="38100" dir="2700000" algn="tl">
                    <a:srgbClr val="000000">
                      <a:alpha val="43137"/>
                    </a:srgbClr>
                  </a:outerShdw>
                </a:effectLst>
                <a:latin typeface="Roboto Slab" panose="020B0604020202020204" charset="0"/>
                <a:ea typeface="Roboto Slab" panose="020B0604020202020204" charset="0"/>
              </a:rPr>
              <a:t> </a:t>
            </a:r>
            <a:endParaRPr lang="en-IN" i="1" u="sng" dirty="0">
              <a:effectLst>
                <a:outerShdw blurRad="38100" dist="38100" dir="2700000" algn="tl">
                  <a:srgbClr val="000000">
                    <a:alpha val="43137"/>
                  </a:srgbClr>
                </a:outerShdw>
              </a:effectLst>
              <a:latin typeface="Roboto Slab" panose="020B0604020202020204" charset="0"/>
              <a:ea typeface="Roboto Slab" panose="020B0604020202020204" charset="0"/>
            </a:endParaRPr>
          </a:p>
        </p:txBody>
      </p:sp>
      <p:sp>
        <p:nvSpPr>
          <p:cNvPr id="3" name="Subtitle 2"/>
          <p:cNvSpPr>
            <a:spLocks noGrp="1"/>
          </p:cNvSpPr>
          <p:nvPr>
            <p:ph type="subTitle" idx="1"/>
          </p:nvPr>
        </p:nvSpPr>
        <p:spPr>
          <a:xfrm>
            <a:off x="301383" y="535781"/>
            <a:ext cx="8842617" cy="5543550"/>
          </a:xfrm>
        </p:spPr>
        <p:txBody>
          <a:bodyPr/>
          <a:lstStyle/>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Help From Internet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500" b="1" i="1"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HTML , CSS &amp; </a:t>
            </a:r>
            <a:r>
              <a:rPr lang="en-IN" sz="1500" b="1" i="1" dirty="0" err="1">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Php</a:t>
            </a:r>
            <a:r>
              <a:rPr lang="en-IN" sz="1500" b="1" i="1"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5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5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https://www.w3schools.com/</a:t>
            </a:r>
            <a:endParaRPr lang="en-IN" sz="15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500" b="1" i="1" u="sng"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Software Engineering :</a:t>
            </a:r>
            <a:endParaRPr lang="en-IN" sz="15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5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https://www.tutorialspoint.com/software_engineering/</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5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https://www.javatpoint.com/software-engineering-data-flow-diagrams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5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https://www.geeksforgeeks.org/module-specifications-in-software-engineering/</a:t>
            </a:r>
            <a:endParaRPr lang="en-IN" sz="15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500" b="1" i="1" u="sng"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Database :</a:t>
            </a:r>
            <a:endParaRPr lang="en-IN" sz="15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5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https://www.tutorialspoint.com/sql/index.htm</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5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https://docs.phpmyadmin.net/en/latest/user.html</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2180089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3676" y="508819"/>
            <a:ext cx="8111613" cy="5570512"/>
          </a:xfrm>
        </p:spPr>
        <p:txBody>
          <a:bodyPr/>
          <a:lstStyle/>
          <a:p>
            <a:pPr>
              <a:lnSpc>
                <a:spcPct val="107000"/>
              </a:lnSpc>
              <a:spcAft>
                <a:spcPts val="800"/>
              </a:spcAft>
            </a:pPr>
            <a:r>
              <a:rPr lang="en-IN" sz="1600" b="1" i="1" dirty="0">
                <a:effectLst/>
                <a:latin typeface="Times New Roman" panose="02020603050405020304" pitchFamily="18" charset="0"/>
                <a:ea typeface="Calibri" panose="020F0502020204030204" pitchFamily="34" charset="0"/>
                <a:cs typeface="Times New Roman" panose="02020603050405020304" pitchFamily="18" charset="0"/>
              </a:rPr>
              <a:t>About Website testing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https://www.tutorialspoint.com/software_testing_dictionary/web_application_testing.htm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https://www.guru99.com/web-application-testing.html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u="none" strike="noStrike"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u="sng"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Help in Documentation &amp; Other :</a:t>
            </a:r>
            <a:endParaRPr lang="en-IN" sz="16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https://www.numa.com/blog/how-appointment-scheduling-software-works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https://www.scribd.com/document/342098953/Doctor-Appointment</a:t>
            </a:r>
            <a:r>
              <a:rPr lang="en-IN" sz="16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a:t>
            </a:r>
            <a:r>
              <a:rPr lang="en-IN" sz="16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System#fullscreen&amp;from_embed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6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https://www.genamet.com/resources/blog/the-advantages-of-using-a-doctor-appointment-booking-system</a:t>
            </a:r>
            <a:endParaRPr lang="en-IN" sz="1600" dirty="0"/>
          </a:p>
        </p:txBody>
      </p:sp>
    </p:spTree>
    <p:extLst>
      <p:ext uri="{BB962C8B-B14F-4D97-AF65-F5344CB8AC3E}">
        <p14:creationId xmlns:p14="http://schemas.microsoft.com/office/powerpoint/2010/main" val="94128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15300" y="1723650"/>
            <a:ext cx="6713400" cy="1189156"/>
          </a:xfrm>
        </p:spPr>
        <p:txBody>
          <a:bodyPr/>
          <a:lstStyle/>
          <a:p>
            <a:r>
              <a:rPr lang="en-GB" sz="6000" dirty="0"/>
              <a:t>Thank you</a:t>
            </a:r>
            <a:endParaRPr lang="en-IN" sz="600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270363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15298" y="286212"/>
            <a:ext cx="7689086"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200" b="1" i="1" dirty="0">
                <a:effectLst>
                  <a:outerShdw blurRad="38100" dist="38100" dir="2700000" algn="tl">
                    <a:srgbClr val="000000">
                      <a:alpha val="43137"/>
                    </a:srgbClr>
                  </a:outerShdw>
                </a:effectLst>
              </a:rPr>
              <a:t>INDEX</a:t>
            </a:r>
            <a:r>
              <a:rPr lang="en" sz="3200" b="1" i="1" dirty="0">
                <a:effectLst>
                  <a:outerShdw blurRad="38100" dist="38100" dir="2700000" algn="tl">
                    <a:srgbClr val="000000">
                      <a:alpha val="43137"/>
                    </a:srgbClr>
                  </a:outerShdw>
                </a:effectLst>
              </a:rPr>
              <a:t> </a:t>
            </a:r>
            <a:endParaRPr sz="3200" b="1" i="1" dirty="0">
              <a:effectLst>
                <a:outerShdw blurRad="38100" dist="38100" dir="2700000" algn="tl">
                  <a:srgbClr val="000000">
                    <a:alpha val="43137"/>
                  </a:srgbClr>
                </a:outerShdw>
              </a:effectLst>
            </a:endParaRPr>
          </a:p>
        </p:txBody>
      </p:sp>
      <p:sp>
        <p:nvSpPr>
          <p:cNvPr id="76" name="Google Shape;76;p13"/>
          <p:cNvSpPr txBox="1"/>
          <p:nvPr/>
        </p:nvSpPr>
        <p:spPr>
          <a:xfrm>
            <a:off x="854730" y="1237785"/>
            <a:ext cx="3609706" cy="2302800"/>
          </a:xfrm>
          <a:prstGeom prst="rect">
            <a:avLst/>
          </a:prstGeom>
          <a:noFill/>
          <a:ln>
            <a:noFill/>
          </a:ln>
        </p:spPr>
        <p:txBody>
          <a:bodyPr spcFirstLastPara="1" wrap="square" lIns="91425" tIns="91425" rIns="91425" bIns="91425" anchor="t" anchorCtr="0">
            <a:noAutofit/>
          </a:bodyPr>
          <a:lstStyle/>
          <a:p>
            <a:pPr marL="342900" lvl="0" indent="-342900" algn="just" rtl="0">
              <a:spcBef>
                <a:spcPts val="600"/>
              </a:spcBef>
              <a:spcAft>
                <a:spcPts val="0"/>
              </a:spcAft>
              <a:buClr>
                <a:schemeClr val="dk1"/>
              </a:buClr>
              <a:buSzPts val="1100"/>
              <a:buFont typeface="+mj-lt"/>
              <a:buAutoNum type="arabicPeriod"/>
            </a:pPr>
            <a:r>
              <a:rPr lang="en-GB" dirty="0">
                <a:solidFill>
                  <a:srgbClr val="263238"/>
                </a:solidFill>
                <a:latin typeface="Source Sans Pro"/>
                <a:ea typeface="Source Sans Pro"/>
                <a:cs typeface="Source Sans Pro"/>
                <a:sym typeface="Source Sans Pro"/>
              </a:rPr>
              <a:t>INTRODUCTION</a:t>
            </a:r>
          </a:p>
          <a:p>
            <a:pPr marL="342900" lvl="0" indent="-342900" algn="just" rtl="0">
              <a:spcBef>
                <a:spcPts val="600"/>
              </a:spcBef>
              <a:spcAft>
                <a:spcPts val="0"/>
              </a:spcAft>
              <a:buClr>
                <a:schemeClr val="dk1"/>
              </a:buClr>
              <a:buSzPts val="1100"/>
              <a:buFont typeface="+mj-lt"/>
              <a:buAutoNum type="arabicPeriod"/>
            </a:pPr>
            <a:r>
              <a:rPr lang="en-GB" dirty="0">
                <a:solidFill>
                  <a:srgbClr val="263238"/>
                </a:solidFill>
                <a:latin typeface="Source Sans Pro"/>
                <a:ea typeface="Source Sans Pro"/>
                <a:cs typeface="Source Sans Pro"/>
                <a:sym typeface="Source Sans Pro"/>
              </a:rPr>
              <a:t> OBJECTIVES</a:t>
            </a:r>
          </a:p>
          <a:p>
            <a:pPr marL="342900" lvl="0" indent="-342900" algn="just" rtl="0">
              <a:spcBef>
                <a:spcPts val="600"/>
              </a:spcBef>
              <a:spcAft>
                <a:spcPts val="0"/>
              </a:spcAft>
              <a:buClr>
                <a:schemeClr val="dk1"/>
              </a:buClr>
              <a:buSzPts val="1100"/>
              <a:buFont typeface="+mj-lt"/>
              <a:buAutoNum type="arabicPeriod"/>
            </a:pPr>
            <a:r>
              <a:rPr lang="en-GB" dirty="0">
                <a:solidFill>
                  <a:srgbClr val="263238"/>
                </a:solidFill>
                <a:latin typeface="Source Sans Pro"/>
                <a:ea typeface="Source Sans Pro"/>
                <a:cs typeface="Source Sans Pro"/>
                <a:sym typeface="Source Sans Pro"/>
              </a:rPr>
              <a:t> FUTURE SCOPE OF PROJECT</a:t>
            </a:r>
          </a:p>
          <a:p>
            <a:pPr marL="342900" lvl="0" indent="-342900" algn="just" rtl="0">
              <a:spcBef>
                <a:spcPts val="600"/>
              </a:spcBef>
              <a:spcAft>
                <a:spcPts val="0"/>
              </a:spcAft>
              <a:buClr>
                <a:schemeClr val="dk1"/>
              </a:buClr>
              <a:buSzPts val="1100"/>
              <a:buFont typeface="+mj-lt"/>
              <a:buAutoNum type="arabicPeriod"/>
            </a:pPr>
            <a:r>
              <a:rPr lang="en-GB" dirty="0">
                <a:solidFill>
                  <a:srgbClr val="263238"/>
                </a:solidFill>
                <a:latin typeface="Source Sans Pro"/>
                <a:ea typeface="Source Sans Pro"/>
                <a:cs typeface="Source Sans Pro"/>
                <a:sym typeface="Source Sans Pro"/>
              </a:rPr>
              <a:t> MODULE DESCRIPTION</a:t>
            </a:r>
          </a:p>
          <a:p>
            <a:pPr marL="342900" lvl="0" indent="-342900" algn="just" rtl="0">
              <a:spcBef>
                <a:spcPts val="600"/>
              </a:spcBef>
              <a:spcAft>
                <a:spcPts val="0"/>
              </a:spcAft>
              <a:buClr>
                <a:schemeClr val="dk1"/>
              </a:buClr>
              <a:buSzPts val="1100"/>
              <a:buFont typeface="+mj-lt"/>
              <a:buAutoNum type="arabicPeriod"/>
            </a:pPr>
            <a:r>
              <a:rPr lang="en-GB" dirty="0">
                <a:solidFill>
                  <a:srgbClr val="263238"/>
                </a:solidFill>
                <a:latin typeface="Source Sans Pro"/>
                <a:ea typeface="Source Sans Pro"/>
                <a:cs typeface="Source Sans Pro"/>
                <a:sym typeface="Source Sans Pro"/>
              </a:rPr>
              <a:t>USER INTERFACE</a:t>
            </a:r>
          </a:p>
          <a:p>
            <a:pPr marL="342900" lvl="0" indent="-342900" algn="just" rtl="0">
              <a:spcBef>
                <a:spcPts val="600"/>
              </a:spcBef>
              <a:spcAft>
                <a:spcPts val="0"/>
              </a:spcAft>
              <a:buClr>
                <a:schemeClr val="dk1"/>
              </a:buClr>
              <a:buSzPts val="1100"/>
              <a:buFont typeface="+mj-lt"/>
              <a:buAutoNum type="arabicPeriod"/>
            </a:pPr>
            <a:r>
              <a:rPr lang="en-GB" dirty="0">
                <a:solidFill>
                  <a:srgbClr val="263238"/>
                </a:solidFill>
                <a:latin typeface="Source Sans Pro"/>
                <a:ea typeface="Source Sans Pro"/>
                <a:cs typeface="Source Sans Pro"/>
                <a:sym typeface="Source Sans Pro"/>
              </a:rPr>
              <a:t>CONCLUSION</a:t>
            </a:r>
          </a:p>
          <a:p>
            <a:pPr marL="342900" lvl="0" indent="-342900" algn="just" rtl="0">
              <a:spcBef>
                <a:spcPts val="600"/>
              </a:spcBef>
              <a:spcAft>
                <a:spcPts val="0"/>
              </a:spcAft>
              <a:buClr>
                <a:schemeClr val="dk1"/>
              </a:buClr>
              <a:buSzPts val="1100"/>
              <a:buFont typeface="+mj-lt"/>
              <a:buAutoNum type="arabicPeriod"/>
            </a:pPr>
            <a:r>
              <a:rPr lang="en-GB" dirty="0">
                <a:solidFill>
                  <a:srgbClr val="263238"/>
                </a:solidFill>
                <a:latin typeface="Source Sans Pro"/>
                <a:ea typeface="Source Sans Pro"/>
                <a:cs typeface="Source Sans Pro"/>
                <a:sym typeface="Source Sans Pro"/>
              </a:rPr>
              <a:t> REFERENCES &amp; BIBLIOGRAPHY </a:t>
            </a:r>
          </a:p>
          <a:p>
            <a:pPr marL="342900" lvl="0" indent="-342900" algn="just" rtl="0">
              <a:spcBef>
                <a:spcPts val="600"/>
              </a:spcBef>
              <a:spcAft>
                <a:spcPts val="0"/>
              </a:spcAft>
              <a:buClr>
                <a:schemeClr val="dk1"/>
              </a:buClr>
              <a:buSzPts val="1100"/>
              <a:buFont typeface="+mj-lt"/>
              <a:buAutoNum type="arabicPeriod"/>
            </a:pPr>
            <a:endParaRPr dirty="0">
              <a:solidFill>
                <a:srgbClr val="263238"/>
              </a:solidFill>
              <a:latin typeface="Source Sans Pro"/>
              <a:ea typeface="Source Sans Pro"/>
              <a:cs typeface="Source Sans Pro"/>
              <a:sym typeface="Source Sans Pro"/>
            </a:endParaRPr>
          </a:p>
          <a:p>
            <a:pPr marL="342900" lvl="0" indent="-342900" algn="l" rtl="0">
              <a:spcBef>
                <a:spcPts val="600"/>
              </a:spcBef>
              <a:spcAft>
                <a:spcPts val="0"/>
              </a:spcAft>
              <a:buFont typeface="+mj-lt"/>
              <a:buAutoNum type="arabicPeriod"/>
            </a:pPr>
            <a:endParaRPr dirty="0">
              <a:solidFill>
                <a:srgbClr val="263238"/>
              </a:solidFill>
              <a:latin typeface="Source Sans Pro"/>
              <a:ea typeface="Source Sans Pro"/>
              <a:cs typeface="Source Sans Pro"/>
              <a:sym typeface="Source Sans Pro"/>
            </a:endParaRPr>
          </a:p>
        </p:txBody>
      </p:sp>
      <p:sp>
        <p:nvSpPr>
          <p:cNvPr id="77" name="Google Shape;77;p13"/>
          <p:cNvSpPr txBox="1"/>
          <p:nvPr/>
        </p:nvSpPr>
        <p:spPr>
          <a:xfrm>
            <a:off x="8603789" y="4856301"/>
            <a:ext cx="1225253" cy="536123"/>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
        <p:nvSpPr>
          <p:cNvPr id="78" name="Google Shape;78;p13"/>
          <p:cNvSpPr txBox="1"/>
          <p:nvPr/>
        </p:nvSpPr>
        <p:spPr>
          <a:xfrm>
            <a:off x="3199425" y="3303636"/>
            <a:ext cx="6284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1000"/>
              </a:spcAft>
              <a:buNone/>
            </a:pPr>
            <a:endParaRPr sz="1200" dirty="0">
              <a:solidFill>
                <a:schemeClr val="accent2"/>
              </a:solidFill>
              <a:latin typeface="Source Sans Pro"/>
              <a:ea typeface="Source Sans Pro"/>
              <a:cs typeface="Source Sans Pro"/>
              <a:sym typeface="Source Sans Pro"/>
            </a:endParaRPr>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0" y="123623"/>
            <a:ext cx="91440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6000" dirty="0">
              <a:solidFill>
                <a:schemeClr val="accent4"/>
              </a:solidFill>
            </a:endParaRPr>
          </a:p>
          <a:p>
            <a:pPr algn="ctr"/>
            <a:r>
              <a:rPr lang="en-US" sz="3600" b="1" dirty="0">
                <a:effectLst/>
                <a:latin typeface="Roboto Slab" panose="020B0604020202020204" charset="0"/>
                <a:ea typeface="Roboto Slab" panose="020B0604020202020204" charset="0"/>
                <a:cs typeface="Times New Roman" panose="02020603050405020304" pitchFamily="18" charset="0"/>
              </a:rPr>
              <a:t>INTRODUCTION</a:t>
            </a:r>
            <a:endParaRPr sz="3600" i="1" u="sng" dirty="0">
              <a:effectLst>
                <a:outerShdw blurRad="38100" dist="38100" dir="2700000" algn="tl">
                  <a:srgbClr val="000000">
                    <a:alpha val="43137"/>
                  </a:srgbClr>
                </a:outerShdw>
              </a:effectLst>
              <a:latin typeface="Roboto Slab" panose="020B0604020202020204" charset="0"/>
              <a:ea typeface="Roboto Slab" panose="020B0604020202020204" charset="0"/>
            </a:endParaRPr>
          </a:p>
        </p:txBody>
      </p:sp>
      <p:sp>
        <p:nvSpPr>
          <p:cNvPr id="98" name="Google Shape;98;p15"/>
          <p:cNvSpPr txBox="1">
            <a:spLocks noGrp="1"/>
          </p:cNvSpPr>
          <p:nvPr>
            <p:ph type="subTitle" idx="1"/>
          </p:nvPr>
        </p:nvSpPr>
        <p:spPr>
          <a:xfrm>
            <a:off x="825910" y="1550194"/>
            <a:ext cx="7492179" cy="2726837"/>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 Health Care Online Appointment System is a Web Development Project. It is  smart appointment booking system that provides patients or any user an easy way of booking a doctor’s appointment online. This is a website that overcomes the issue of managing and booking appointments according to user’s choice or demands. The task sometimes becomes very tedious for the compounder or doctor himself in manually allotting appointments for the users as per their availability. Hence this project offers an effective solution where users can view various booking slots available and select the preferred date and time. The already booked space will be view in “My Appointment” Button. The application uses HTML , CSS &amp; JavaScript as a front-end and SQL database and PHP as the back-end.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US" sz="1400"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60273"/>
            <a:ext cx="9144000" cy="1159800"/>
          </a:xfrm>
        </p:spPr>
        <p:txBody>
          <a:bodyPr/>
          <a:lstStyle/>
          <a:p>
            <a:pPr algn="ctr"/>
            <a:r>
              <a:rPr lang="en-GB" sz="4000" i="1" dirty="0">
                <a:effectLst>
                  <a:outerShdw blurRad="38100" dist="38100" dir="2700000" algn="tl">
                    <a:srgbClr val="000000">
                      <a:alpha val="43137"/>
                    </a:srgbClr>
                  </a:outerShdw>
                </a:effectLst>
              </a:rPr>
              <a:t>Objectives </a:t>
            </a:r>
            <a:endParaRPr lang="en-IN" sz="4000"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92869" y="821531"/>
            <a:ext cx="9051131" cy="4079081"/>
          </a:xfrm>
        </p:spPr>
        <p:txBody>
          <a:bodyPr/>
          <a:lstStyle/>
          <a:p>
            <a:pPr marL="342900" lvl="0" indent="-342900" algn="just" fontAlgn="base">
              <a:lnSpc>
                <a:spcPct val="115000"/>
              </a:lnSpc>
              <a:buFont typeface="Calibri" panose="020F0502020204030204" pitchFamily="34" charset="0"/>
              <a:buChar char="-"/>
            </a:pPr>
            <a:r>
              <a:rPr lang="en-IN" sz="1800" b="1" i="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24*7 booking: Anytime Anywhere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algn="just" fontAlgn="base">
              <a:lnSpc>
                <a:spcPct val="115000"/>
              </a:lnSpc>
              <a:spcAft>
                <a:spcPts val="800"/>
              </a:spcAft>
            </a:pPr>
            <a:r>
              <a:rPr lang="en-IN"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 doctor appointment booking system, available on the internet, allows patients to book an appointment from the comfort of their homes, using their computer, laptop or mobile, and at any time. No matter where they are, they can contact doctors of their choice in any location. Even when they are traveling they can consult with their doctor.</a:t>
            </a:r>
          </a:p>
          <a:p>
            <a:pPr marL="342900" lvl="0" indent="-342900" algn="just" fontAlgn="base">
              <a:lnSpc>
                <a:spcPct val="115000"/>
              </a:lnSpc>
              <a:buFont typeface="Calibri" panose="020F0502020204030204" pitchFamily="34" charset="0"/>
              <a:buChar char="-"/>
            </a:pPr>
            <a:r>
              <a:rPr lang="en-IN" sz="1800" b="1" i="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Organise your schedule better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algn="just" fontAlgn="base">
              <a:lnSpc>
                <a:spcPct val="115000"/>
              </a:lnSpc>
              <a:spcAft>
                <a:spcPts val="800"/>
              </a:spcAft>
            </a:pPr>
            <a:r>
              <a:rPr lang="en-IN"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Imagine a situation where multiple appointments are queued up because of manual error. As a doctor, you control the number of people who would be at your clinic at any point of time. This is particularly important given that social distancing is becoming the new normal. With an online appointment booking system, the doctor is in full control and can plan his/her day without any sense of trepidation.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fontAlgn="base">
              <a:lnSpc>
                <a:spcPct val="115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GB" sz="2000" dirty="0"/>
          </a:p>
        </p:txBody>
      </p:sp>
    </p:spTree>
    <p:extLst>
      <p:ext uri="{BB962C8B-B14F-4D97-AF65-F5344CB8AC3E}">
        <p14:creationId xmlns:p14="http://schemas.microsoft.com/office/powerpoint/2010/main" val="1066929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4345" y="592931"/>
            <a:ext cx="8379618" cy="4236244"/>
          </a:xfrm>
        </p:spPr>
        <p:txBody>
          <a:bodyPr/>
          <a:lstStyle/>
          <a:p>
            <a:pPr marL="342900" lvl="0" indent="-342900" algn="just" fontAlgn="base">
              <a:lnSpc>
                <a:spcPct val="115000"/>
              </a:lnSpc>
              <a:buFont typeface="Calibri" panose="020F0502020204030204" pitchFamily="34" charset="0"/>
              <a:buChar char="-"/>
            </a:pPr>
            <a:r>
              <a:rPr lang="en-IN" sz="1800" b="1" i="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Making employees and staff more productive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algn="just" fontAlgn="base">
              <a:lnSpc>
                <a:spcPct val="115000"/>
              </a:lnSpc>
            </a:pPr>
            <a:r>
              <a:rPr lang="en-IN"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 doctor appointment booking system is a self-service tool for patients to book appointments. Your staff have their time released from handling phone calls from patients desiring appointments. Instead they can focus on other tasks and improve their productivity.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fontAlgn="base">
              <a:lnSpc>
                <a:spcPct val="115000"/>
              </a:lnSpc>
            </a:pPr>
            <a:r>
              <a:rPr lang="en-IN" sz="18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15000"/>
              </a:lnSpc>
              <a:buFont typeface="Calibri" panose="020F0502020204030204" pitchFamily="34" charset="0"/>
              <a:buChar char="-"/>
            </a:pPr>
            <a:r>
              <a:rPr lang="en-IN" sz="1800" b="1" i="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Access appointments on your computer, laptop and mobile phone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algn="just" fontAlgn="base">
              <a:lnSpc>
                <a:spcPct val="115000"/>
              </a:lnSpc>
              <a:spcAft>
                <a:spcPts val="800"/>
              </a:spcAft>
            </a:pPr>
            <a:r>
              <a:rPr lang="en-IN"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As a doctor, you can access the patient appointment information on any device. You should have the ability cancel appointments in the event of any emergency. The online appointment system give you all the appointment details at any day 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8100" indent="0"/>
            <a:endParaRPr lang="en-IN" sz="2000" dirty="0"/>
          </a:p>
        </p:txBody>
      </p:sp>
    </p:spTree>
    <p:extLst>
      <p:ext uri="{BB962C8B-B14F-4D97-AF65-F5344CB8AC3E}">
        <p14:creationId xmlns:p14="http://schemas.microsoft.com/office/powerpoint/2010/main" val="1426904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4320" y="407194"/>
            <a:ext cx="8629650" cy="4622006"/>
          </a:xfrm>
        </p:spPr>
        <p:txBody>
          <a:bodyPr/>
          <a:lstStyle/>
          <a:p>
            <a:pPr marL="342900" lvl="0" indent="-342900" algn="just" fontAlgn="base">
              <a:lnSpc>
                <a:spcPct val="115000"/>
              </a:lnSpc>
              <a:buFont typeface="Calibri" panose="020F0502020204030204" pitchFamily="34" charset="0"/>
              <a:buChar char="-"/>
            </a:pPr>
            <a:r>
              <a:rPr lang="en-IN" sz="1800" b="1" i="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Improves patient satisfaction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algn="just" fontAlgn="base">
              <a:lnSpc>
                <a:spcPct val="115000"/>
              </a:lnSpc>
            </a:pPr>
            <a:r>
              <a:rPr lang="en-IN"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Patient experience is of paramount importance. No patient would like an experience that is not smooth. An online doctor appointment system enhances patient satisfaction. Patients no longer have to be worried about the wait times in your clinic. They can plan their daily schedule better. They spend less time waiting to meet the doctor. All this goes a long way to enhance patient satisfaction.</a:t>
            </a:r>
          </a:p>
          <a:p>
            <a:pPr marL="685800" algn="just" fontAlgn="base">
              <a:lnSpc>
                <a:spcPct val="115000"/>
              </a:lnSpc>
            </a:pPr>
            <a:endParaRPr lang="en-IN"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15000"/>
              </a:lnSpc>
              <a:buFont typeface="Calibri" panose="020F0502020204030204" pitchFamily="34" charset="0"/>
              <a:buChar char="-"/>
            </a:pPr>
            <a:r>
              <a:rPr lang="en-IN" sz="1800" b="1" i="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Time-Saving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algn="just" fontAlgn="base">
              <a:lnSpc>
                <a:spcPct val="115000"/>
              </a:lnSpc>
              <a:spcAft>
                <a:spcPts val="800"/>
              </a:spcAft>
            </a:pPr>
            <a:r>
              <a:rPr lang="en-IN"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The staff spends less time on managing appointments, and phone booking, and can, therefore, use their free time for more urgent and vital tasks. The patients can also save time as there is no need for calling the hospital and booking an appointment in the middle of their busy schedule.</a:t>
            </a:r>
          </a:p>
          <a:p>
            <a:pPr marL="685800" algn="just" fontAlgn="base">
              <a:lnSpc>
                <a:spcPct val="1150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fontAlgn="base">
              <a:lnSpc>
                <a:spcPct val="115000"/>
              </a:lnSpc>
            </a:pPr>
            <a:r>
              <a:rPr lang="en-IN" sz="18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Tree>
    <p:extLst>
      <p:ext uri="{BB962C8B-B14F-4D97-AF65-F5344CB8AC3E}">
        <p14:creationId xmlns:p14="http://schemas.microsoft.com/office/powerpoint/2010/main" val="251226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4350" y="528638"/>
            <a:ext cx="8629650" cy="4500562"/>
          </a:xfrm>
        </p:spPr>
        <p:txBody>
          <a:bodyPr/>
          <a:lstStyle/>
          <a:p>
            <a:pPr marL="342900" lvl="0" indent="-342900" algn="just" fontAlgn="base">
              <a:lnSpc>
                <a:spcPct val="115000"/>
              </a:lnSpc>
              <a:buFont typeface="Calibri" panose="020F0502020204030204" pitchFamily="34" charset="0"/>
              <a:buChar char="-"/>
            </a:pPr>
            <a:r>
              <a:rPr lang="en-IN" sz="1800" b="1" i="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Multiple locations and multiple doctors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algn="just" fontAlgn="base">
              <a:lnSpc>
                <a:spcPct val="115000"/>
              </a:lnSpc>
              <a:spcAft>
                <a:spcPts val="800"/>
              </a:spcAft>
            </a:pPr>
            <a:r>
              <a:rPr lang="en-IN"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 good online doctor appointment booking system can manage multiple locations and multiple doctors. Your clinic may be operational in multiple places and each clinic may have multiple doctors each of who is available in a particular time slot. Does your system have the capability of managing these complexities? There should also be no requirement to have multiple staff to manage all this. Instead the system should manage multiple locations and doctors.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fontAlgn="base">
              <a:lnSpc>
                <a:spcPct val="115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Tree>
    <p:extLst>
      <p:ext uri="{BB962C8B-B14F-4D97-AF65-F5344CB8AC3E}">
        <p14:creationId xmlns:p14="http://schemas.microsoft.com/office/powerpoint/2010/main" val="302870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60273"/>
            <a:ext cx="9144000" cy="1159800"/>
          </a:xfrm>
        </p:spPr>
        <p:txBody>
          <a:bodyPr/>
          <a:lstStyle/>
          <a:p>
            <a:pPr algn="ctr"/>
            <a:r>
              <a:rPr lang="en-GB" sz="4000" i="1" dirty="0">
                <a:effectLst>
                  <a:outerShdw blurRad="38100" dist="38100" dir="2700000" algn="tl">
                    <a:srgbClr val="000000">
                      <a:alpha val="43137"/>
                    </a:srgbClr>
                  </a:outerShdw>
                </a:effectLst>
              </a:rPr>
              <a:t>Future Scope of the Project</a:t>
            </a:r>
            <a:endParaRPr lang="en-IN" sz="4000"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0" y="1057275"/>
            <a:ext cx="8986837" cy="3843338"/>
          </a:xfrm>
        </p:spPr>
        <p:txBody>
          <a:bodyPr/>
          <a:lstStyle/>
          <a:p>
            <a:pPr>
              <a:buFont typeface="Arial" panose="020B0604020202020204" pitchFamily="34" charset="0"/>
              <a:buChar char="•"/>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 Health Care Online Appointment System </a:t>
            </a:r>
            <a:r>
              <a:rPr lang="en-IN" sz="1800" dirty="0">
                <a:solidFill>
                  <a:srgbClr val="151515"/>
                </a:solidFill>
                <a:effectLst/>
                <a:latin typeface="Times New Roman" panose="02020603050405020304" pitchFamily="18" charset="0"/>
                <a:ea typeface="Calibri" panose="020F0502020204030204" pitchFamily="34" charset="0"/>
                <a:cs typeface="Times New Roman" panose="02020603050405020304" pitchFamily="18" charset="0"/>
              </a:rPr>
              <a:t>provides patients or any customer an easy way of booking a doctor’s appointment online. This is an internet based system that overcomes the issue of managing and booking appointments according to customer’s choice or requirements. The task sometimes becomes very tedious for the compounder or doctor himself in manually allotting appointments for the customer as per their availability. Hence this project offers an effective solution where customers can view many booking slots available and select the preferred date and time. The system uses HTML , CSS &amp; JavaScript as a front-end and MySQL database and PHP as the back-end. The Doctor Appointment System. It can also maintain list of users &amp; doctors , available appointment time, book appointment,   cancel appointment, view his appointment history.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GB" sz="900" dirty="0"/>
          </a:p>
        </p:txBody>
      </p:sp>
    </p:spTree>
    <p:extLst>
      <p:ext uri="{BB962C8B-B14F-4D97-AF65-F5344CB8AC3E}">
        <p14:creationId xmlns:p14="http://schemas.microsoft.com/office/powerpoint/2010/main" val="33239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4350" y="585788"/>
            <a:ext cx="8229600" cy="4443411"/>
          </a:xfrm>
        </p:spPr>
        <p:txBody>
          <a:bodyPr/>
          <a:lstStyle/>
          <a:p>
            <a:pPr algn="just">
              <a:lnSpc>
                <a:spcPts val="18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a nutshell, it can be summarized that the future scope of the project circles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8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around maintaining information regarding: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buFont typeface="Symbol" panose="05050102010706020507" pitchFamily="18" charset="2"/>
              <a:buChar char=""/>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can give more advance Web Application or software for Doctor Appointment System including more facilities</a:t>
            </a:r>
          </a:p>
          <a:p>
            <a:pPr marL="0" lvl="0" indent="0" algn="just">
              <a:lnSpc>
                <a:spcPts val="18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buFont typeface="Symbol" panose="05050102010706020507" pitchFamily="18" charset="2"/>
              <a:buChar char=""/>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will host the platform on online servers to make it accessible worldwide</a:t>
            </a:r>
          </a:p>
          <a:p>
            <a:pPr marL="0" lvl="0" indent="0" algn="just">
              <a:lnSpc>
                <a:spcPts val="18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buFont typeface="Symbol" panose="05050102010706020507" pitchFamily="18" charset="2"/>
              <a:buChar char=""/>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Integrate multiple load balancers to distribute the loads of the system</a:t>
            </a:r>
          </a:p>
          <a:p>
            <a:pPr marL="0" lvl="0" indent="0" algn="just">
              <a:lnSpc>
                <a:spcPts val="18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buFont typeface="Symbol" panose="05050102010706020507" pitchFamily="18" charset="2"/>
              <a:buChar char=""/>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Create the master and slave database structure to reduce the overload of the database queries</a:t>
            </a:r>
          </a:p>
          <a:p>
            <a:pPr marL="0" lvl="0" indent="0" algn="just">
              <a:lnSpc>
                <a:spcPts val="18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buFont typeface="Symbol" panose="05050102010706020507" pitchFamily="18" charset="2"/>
              <a:buChar char=""/>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Implement the backup mechanism for taking backup of codebase and database</a:t>
            </a:r>
          </a:p>
          <a:p>
            <a:pPr marL="0" lvl="0" indent="0" algn="just">
              <a:lnSpc>
                <a:spcPts val="1800"/>
              </a:lnSpc>
            </a:pPr>
            <a:r>
              <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 regular basis on different servers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Tree>
    <p:extLst>
      <p:ext uri="{BB962C8B-B14F-4D97-AF65-F5344CB8AC3E}">
        <p14:creationId xmlns:p14="http://schemas.microsoft.com/office/powerpoint/2010/main" val="1961201379"/>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1713</Words>
  <Application>Microsoft Office PowerPoint</Application>
  <PresentationFormat>On-screen Show (16:9)</PresentationFormat>
  <Paragraphs>138</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Symbol</vt:lpstr>
      <vt:lpstr>Calibri</vt:lpstr>
      <vt:lpstr>Roboto Slab</vt:lpstr>
      <vt:lpstr>Times New Roman</vt:lpstr>
      <vt:lpstr>Source Sans Pro</vt:lpstr>
      <vt:lpstr>Cooper Black</vt:lpstr>
      <vt:lpstr>Cordelia template</vt:lpstr>
      <vt:lpstr>“E – Health Care Website”</vt:lpstr>
      <vt:lpstr>INDEX </vt:lpstr>
      <vt:lpstr> INTRODUCTION</vt:lpstr>
      <vt:lpstr>Objectives </vt:lpstr>
      <vt:lpstr>PowerPoint Presentation</vt:lpstr>
      <vt:lpstr>PowerPoint Presentation</vt:lpstr>
      <vt:lpstr>PowerPoint Presentation</vt:lpstr>
      <vt:lpstr>Future Scope of the Project</vt:lpstr>
      <vt:lpstr>PowerPoint Presentation</vt:lpstr>
      <vt:lpstr>Module Description</vt:lpstr>
      <vt:lpstr>PowerPoint Presentation</vt:lpstr>
      <vt:lpstr>PowerPoint Presentation</vt:lpstr>
      <vt:lpstr>User Interface</vt:lpstr>
      <vt:lpstr>PowerPoint Presentation</vt:lpstr>
      <vt:lpstr>PowerPoint Presentation</vt:lpstr>
      <vt:lpstr>CONCLUSION </vt:lpstr>
      <vt:lpstr> References &amp; Bibliography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CUSTOMER SATISFACTION TOWARDS THE VARIOUS SERVICES PROVIDE BY DOMINO’S IN MATHURA BUS STAND</dc:title>
  <cp:lastModifiedBy>AYUSH</cp:lastModifiedBy>
  <cp:revision>23</cp:revision>
  <dcterms:modified xsi:type="dcterms:W3CDTF">2022-05-26T11:34:51Z</dcterms:modified>
</cp:coreProperties>
</file>